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338" r:id="rId3"/>
    <p:sldId id="260" r:id="rId4"/>
    <p:sldId id="291" r:id="rId5"/>
    <p:sldId id="259" r:id="rId6"/>
    <p:sldId id="265" r:id="rId7"/>
    <p:sldId id="306" r:id="rId8"/>
    <p:sldId id="272" r:id="rId9"/>
    <p:sldId id="277" r:id="rId10"/>
    <p:sldId id="300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303" r:id="rId22"/>
    <p:sldId id="304" r:id="rId23"/>
    <p:sldId id="305" r:id="rId24"/>
    <p:sldId id="264" r:id="rId25"/>
    <p:sldId id="279" r:id="rId26"/>
    <p:sldId id="280" r:id="rId27"/>
    <p:sldId id="281" r:id="rId28"/>
    <p:sldId id="261" r:id="rId29"/>
    <p:sldId id="262" r:id="rId30"/>
    <p:sldId id="263" r:id="rId31"/>
    <p:sldId id="339" r:id="rId32"/>
    <p:sldId id="311" r:id="rId33"/>
    <p:sldId id="322" r:id="rId34"/>
    <p:sldId id="307" r:id="rId35"/>
    <p:sldId id="308" r:id="rId36"/>
    <p:sldId id="332" r:id="rId37"/>
    <p:sldId id="331" r:id="rId38"/>
    <p:sldId id="337" r:id="rId39"/>
    <p:sldId id="336" r:id="rId40"/>
    <p:sldId id="335" r:id="rId41"/>
    <p:sldId id="334" r:id="rId42"/>
    <p:sldId id="333" r:id="rId43"/>
    <p:sldId id="315" r:id="rId44"/>
    <p:sldId id="323" r:id="rId45"/>
    <p:sldId id="324" r:id="rId46"/>
    <p:sldId id="317" r:id="rId47"/>
    <p:sldId id="318" r:id="rId48"/>
    <p:sldId id="325" r:id="rId49"/>
    <p:sldId id="326" r:id="rId50"/>
    <p:sldId id="327" r:id="rId51"/>
    <p:sldId id="328" r:id="rId52"/>
    <p:sldId id="329" r:id="rId53"/>
    <p:sldId id="330" r:id="rId54"/>
    <p:sldId id="319" r:id="rId55"/>
    <p:sldId id="320" r:id="rId56"/>
    <p:sldId id="321" r:id="rId57"/>
    <p:sldId id="274" r:id="rId58"/>
    <p:sldId id="275" r:id="rId59"/>
    <p:sldId id="27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36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KINGSTON:Senado%20novo:Senado:Artigos:Pol&#237;tica%20Fiscal:Anexos%20RTN%20Dez16_Receita%20(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Artigos\Pol&#237;tica%20Fiscal\Anexos%20RTN%20Dez%202016_Graficos%20Com%20e%20Sem%20passiv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Artigos\Pol&#237;tica%20Fiscal\Anexos%20RTN%20Dez16_Recei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Reforma%20da%20Previd&#234;ncia\AtlasBrasil_Consulta_renda%20per%20capita.csv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Reforma%20da%20Previd&#234;ncia\AtlasBrasil_Consulta_Municipios_Esperanca%20de%20vida%20ao%20nasc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edweck\Documents\Senado\Reforma%20da%20Previd&#234;ncia\AtlasBrasil_Consulta_Municipios_Esperanca%20de%20vida%20ao%20nascer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0729561582599"/>
          <c:y val="2.6937913544587109E-2"/>
          <c:w val="0.89001725478759597"/>
          <c:h val="0.8084423138235991"/>
        </c:manualLayout>
      </c:layout>
      <c:lineChart>
        <c:grouping val="standard"/>
        <c:varyColors val="0"/>
        <c:ser>
          <c:idx val="0"/>
          <c:order val="0"/>
          <c:tx>
            <c:strRef>
              <c:f>'1.1-A (com calculos)'!$X$148</c:f>
              <c:strCache>
                <c:ptCount val="1"/>
                <c:pt idx="0">
                  <c:v>Resultado Real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calculos)'!$Y$148:$AQ$148</c:f>
              <c:numCache>
                <c:formatCode>#,##0.0</c:formatCode>
                <c:ptCount val="19"/>
                <c:pt idx="0">
                  <c:v>23.238332342392408</c:v>
                </c:pt>
                <c:pt idx="1">
                  <c:v>29.441669798286981</c:v>
                </c:pt>
                <c:pt idx="2">
                  <c:v>29.21163590343928</c:v>
                </c:pt>
                <c:pt idx="3">
                  <c:v>34.763564625206214</c:v>
                </c:pt>
                <c:pt idx="4">
                  <c:v>42.396800048452221</c:v>
                </c:pt>
                <c:pt idx="5">
                  <c:v>57.716879145043393</c:v>
                </c:pt>
                <c:pt idx="6">
                  <c:v>65.565065244132072</c:v>
                </c:pt>
                <c:pt idx="7">
                  <c:v>72.252014237247721</c:v>
                </c:pt>
                <c:pt idx="8">
                  <c:v>77.871202150184004</c:v>
                </c:pt>
                <c:pt idx="9">
                  <c:v>80.0989924278133</c:v>
                </c:pt>
                <c:pt idx="10">
                  <c:v>61.302160053265261</c:v>
                </c:pt>
                <c:pt idx="11">
                  <c:v>69.201021505757765</c:v>
                </c:pt>
                <c:pt idx="12">
                  <c:v>66.07722662060138</c:v>
                </c:pt>
                <c:pt idx="13">
                  <c:v>51.343173788952107</c:v>
                </c:pt>
                <c:pt idx="14">
                  <c:v>58.32846258312167</c:v>
                </c:pt>
                <c:pt idx="15">
                  <c:v>75.914357223515111</c:v>
                </c:pt>
                <c:pt idx="16">
                  <c:v>90.243031253528514</c:v>
                </c:pt>
                <c:pt idx="17">
                  <c:v>122.90499812366859</c:v>
                </c:pt>
                <c:pt idx="18">
                  <c:v>170.22424719184775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38368"/>
        <c:axId val="155838760"/>
      </c:lineChart>
      <c:catAx>
        <c:axId val="15583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55838760"/>
        <c:crosses val="autoZero"/>
        <c:auto val="1"/>
        <c:lblAlgn val="ctr"/>
        <c:lblOffset val="100"/>
        <c:noMultiLvlLbl val="0"/>
      </c:catAx>
      <c:valAx>
        <c:axId val="15583876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15583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054461942257204E-2"/>
          <c:y val="1.6836195965366903E-2"/>
          <c:w val="0.92521827952262092"/>
          <c:h val="0.94121739452420994"/>
        </c:manualLayout>
      </c:layout>
      <c:lineChart>
        <c:grouping val="standard"/>
        <c:varyColors val="0"/>
        <c:ser>
          <c:idx val="0"/>
          <c:order val="0"/>
          <c:tx>
            <c:strRef>
              <c:f>'1.1-A (com calculos)'!$X$146</c:f>
              <c:strCache>
                <c:ptCount val="1"/>
                <c:pt idx="0">
                  <c:v>Receita </c:v>
                </c:pt>
              </c:strCache>
            </c:strRef>
          </c:tx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calculos)'!$Y$146:$AQ$146</c:f>
              <c:numCache>
                <c:formatCode>0.0</c:formatCode>
                <c:ptCount val="19"/>
                <c:pt idx="0">
                  <c:v>1.412497779476318</c:v>
                </c:pt>
                <c:pt idx="1">
                  <c:v>0.836452594554982</c:v>
                </c:pt>
                <c:pt idx="2">
                  <c:v>6.1551761106135139</c:v>
                </c:pt>
                <c:pt idx="3">
                  <c:v>4.9588413919446488</c:v>
                </c:pt>
                <c:pt idx="4">
                  <c:v>4.550775987718314</c:v>
                </c:pt>
                <c:pt idx="5">
                  <c:v>-0.70688017107215495</c:v>
                </c:pt>
                <c:pt idx="6">
                  <c:v>8.9364569174397879</c:v>
                </c:pt>
                <c:pt idx="7">
                  <c:v>8.2987214053045388</c:v>
                </c:pt>
                <c:pt idx="8">
                  <c:v>9.419422629632578</c:v>
                </c:pt>
                <c:pt idx="9">
                  <c:v>9.6130332716581215</c:v>
                </c:pt>
                <c:pt idx="10">
                  <c:v>10.062348204308362</c:v>
                </c:pt>
                <c:pt idx="11">
                  <c:v>6.2666943033714562</c:v>
                </c:pt>
                <c:pt idx="12">
                  <c:v>10.808160897292099</c:v>
                </c:pt>
                <c:pt idx="13">
                  <c:v>8.7970657356559485</c:v>
                </c:pt>
                <c:pt idx="14">
                  <c:v>5.7336772853278788</c:v>
                </c:pt>
                <c:pt idx="15">
                  <c:v>2.4640050191320646</c:v>
                </c:pt>
                <c:pt idx="16">
                  <c:v>0.78668834535600096</c:v>
                </c:pt>
                <c:pt idx="17">
                  <c:v>-6.7446057443028904</c:v>
                </c:pt>
                <c:pt idx="18">
                  <c:v>-3.5287425525075578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'1.1-A (com calculos)'!$X$147</c:f>
              <c:strCache>
                <c:ptCount val="1"/>
                <c:pt idx="0">
                  <c:v>Despesa</c:v>
                </c:pt>
              </c:strCache>
            </c:strRef>
          </c:tx>
          <c:cat>
            <c:numRef>
              <c:f>'1.1-A (com calculos)'!$Y$145:$AQ$145</c:f>
              <c:numCache>
                <c:formatCode>General</c:formatCode>
                <c:ptCount val="19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</c:numCache>
            </c:numRef>
          </c:cat>
          <c:val>
            <c:numRef>
              <c:f>'1.1-A (com calculos)'!$Y$147:$AQ$147</c:f>
              <c:numCache>
                <c:formatCode>0.0</c:formatCode>
                <c:ptCount val="19"/>
                <c:pt idx="0">
                  <c:v>10.101328520087488</c:v>
                </c:pt>
                <c:pt idx="1">
                  <c:v>4.2725484814058134</c:v>
                </c:pt>
                <c:pt idx="2">
                  <c:v>5.0352261413344479</c:v>
                </c:pt>
                <c:pt idx="3">
                  <c:v>7.1012469859167009</c:v>
                </c:pt>
                <c:pt idx="4">
                  <c:v>7.5006921675216507</c:v>
                </c:pt>
                <c:pt idx="5">
                  <c:v>6.3763272603583721</c:v>
                </c:pt>
                <c:pt idx="6">
                  <c:v>10.083336267357913</c:v>
                </c:pt>
                <c:pt idx="7">
                  <c:v>8.7811880172846468</c:v>
                </c:pt>
                <c:pt idx="8">
                  <c:v>8.9970310203103718</c:v>
                </c:pt>
                <c:pt idx="9">
                  <c:v>7.8957565089670974</c:v>
                </c:pt>
                <c:pt idx="10">
                  <c:v>1.9327700230066254</c:v>
                </c:pt>
                <c:pt idx="11">
                  <c:v>7.471544231612226</c:v>
                </c:pt>
                <c:pt idx="12">
                  <c:v>7.8783235145359898</c:v>
                </c:pt>
                <c:pt idx="13">
                  <c:v>3.534217692304797</c:v>
                </c:pt>
                <c:pt idx="14">
                  <c:v>6.7335073931009015</c:v>
                </c:pt>
                <c:pt idx="15">
                  <c:v>6.2070634986529427</c:v>
                </c:pt>
                <c:pt idx="16">
                  <c:v>3.7834561073580408</c:v>
                </c:pt>
                <c:pt idx="17">
                  <c:v>1.4036196011108169</c:v>
                </c:pt>
                <c:pt idx="18">
                  <c:v>7.183428887151555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39544"/>
        <c:axId val="155840328"/>
      </c:lineChart>
      <c:catAx>
        <c:axId val="155839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840328"/>
        <c:crosses val="autoZero"/>
        <c:auto val="1"/>
        <c:lblAlgn val="ctr"/>
        <c:lblOffset val="100"/>
        <c:noMultiLvlLbl val="0"/>
      </c:catAx>
      <c:valAx>
        <c:axId val="1558403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5839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50865169631602"/>
          <c:y val="3.2969779028242101E-2"/>
          <c:w val="0.50298143287644603"/>
          <c:h val="9.080969033565540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'1.1-A (com calculos)'!$X$129</c:f>
              <c:strCache>
                <c:ptCount val="1"/>
                <c:pt idx="0">
                  <c:v>Receita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'1.1-A (com calculos)'!$Y$128:$IG$128</c:f>
              <c:numCache>
                <c:formatCode>mmm\-yy</c:formatCode>
                <c:ptCount val="21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  <c:pt idx="196">
                  <c:v>42095</c:v>
                </c:pt>
                <c:pt idx="197">
                  <c:v>42125</c:v>
                </c:pt>
                <c:pt idx="198">
                  <c:v>42156</c:v>
                </c:pt>
                <c:pt idx="199">
                  <c:v>42186</c:v>
                </c:pt>
                <c:pt idx="200">
                  <c:v>42217</c:v>
                </c:pt>
                <c:pt idx="201">
                  <c:v>42248</c:v>
                </c:pt>
                <c:pt idx="202">
                  <c:v>42278</c:v>
                </c:pt>
                <c:pt idx="203">
                  <c:v>42309</c:v>
                </c:pt>
                <c:pt idx="204">
                  <c:v>42339</c:v>
                </c:pt>
                <c:pt idx="205">
                  <c:v>42370</c:v>
                </c:pt>
                <c:pt idx="206">
                  <c:v>42401</c:v>
                </c:pt>
                <c:pt idx="207">
                  <c:v>42430</c:v>
                </c:pt>
                <c:pt idx="208">
                  <c:v>42461</c:v>
                </c:pt>
                <c:pt idx="209">
                  <c:v>42491</c:v>
                </c:pt>
                <c:pt idx="210">
                  <c:v>42522</c:v>
                </c:pt>
                <c:pt idx="211">
                  <c:v>42552</c:v>
                </c:pt>
                <c:pt idx="212">
                  <c:v>42583</c:v>
                </c:pt>
                <c:pt idx="213">
                  <c:v>42614</c:v>
                </c:pt>
                <c:pt idx="214">
                  <c:v>42644</c:v>
                </c:pt>
                <c:pt idx="215">
                  <c:v>42675</c:v>
                </c:pt>
                <c:pt idx="216">
                  <c:v>42705</c:v>
                </c:pt>
              </c:numCache>
            </c:numRef>
          </c:cat>
          <c:val>
            <c:numRef>
              <c:f>'1.1-A (com calculos)'!$Y$129:$IG$129</c:f>
              <c:numCache>
                <c:formatCode>0.0</c:formatCode>
                <c:ptCount val="217"/>
                <c:pt idx="0">
                  <c:v>1.412497779476318</c:v>
                </c:pt>
                <c:pt idx="1">
                  <c:v>1.03350814304073</c:v>
                </c:pt>
                <c:pt idx="2">
                  <c:v>0.74617536966614706</c:v>
                </c:pt>
                <c:pt idx="3">
                  <c:v>0.51457339904581489</c:v>
                </c:pt>
                <c:pt idx="4">
                  <c:v>1.019488508574917</c:v>
                </c:pt>
                <c:pt idx="5">
                  <c:v>0.35933517090576106</c:v>
                </c:pt>
                <c:pt idx="6">
                  <c:v>0.19799300930656302</c:v>
                </c:pt>
                <c:pt idx="7">
                  <c:v>1.0990870576424339</c:v>
                </c:pt>
                <c:pt idx="8">
                  <c:v>0.47653405785084108</c:v>
                </c:pt>
                <c:pt idx="9">
                  <c:v>0.69441148402795683</c:v>
                </c:pt>
                <c:pt idx="10">
                  <c:v>0.80495257345416504</c:v>
                </c:pt>
                <c:pt idx="11">
                  <c:v>1.975631659970789</c:v>
                </c:pt>
                <c:pt idx="12">
                  <c:v>0.836452594554982</c:v>
                </c:pt>
                <c:pt idx="13">
                  <c:v>1.4121224942156509</c:v>
                </c:pt>
                <c:pt idx="14">
                  <c:v>1.9489992719030851</c:v>
                </c:pt>
                <c:pt idx="15">
                  <c:v>2.6243932651523361</c:v>
                </c:pt>
                <c:pt idx="16">
                  <c:v>2.2880230162484203</c:v>
                </c:pt>
                <c:pt idx="17">
                  <c:v>3.296765167944415</c:v>
                </c:pt>
                <c:pt idx="18">
                  <c:v>3.8381153542238233</c:v>
                </c:pt>
                <c:pt idx="19">
                  <c:v>3.9993284995715626</c:v>
                </c:pt>
                <c:pt idx="20">
                  <c:v>5.0521570067963513</c:v>
                </c:pt>
                <c:pt idx="21">
                  <c:v>5.5232900088439285</c:v>
                </c:pt>
                <c:pt idx="22">
                  <c:v>6.2289975711912398</c:v>
                </c:pt>
                <c:pt idx="23">
                  <c:v>6.3721687830311762</c:v>
                </c:pt>
                <c:pt idx="24">
                  <c:v>6.1551761106135139</c:v>
                </c:pt>
                <c:pt idx="25">
                  <c:v>6.8205512114259257</c:v>
                </c:pt>
                <c:pt idx="26">
                  <c:v>7.1846851852921834</c:v>
                </c:pt>
                <c:pt idx="27">
                  <c:v>6.5064193412632143</c:v>
                </c:pt>
                <c:pt idx="28">
                  <c:v>6.9766900994022514</c:v>
                </c:pt>
                <c:pt idx="29">
                  <c:v>6.657591617957535</c:v>
                </c:pt>
                <c:pt idx="30">
                  <c:v>6.5499874825878157</c:v>
                </c:pt>
                <c:pt idx="31">
                  <c:v>6.060556048219377</c:v>
                </c:pt>
                <c:pt idx="32">
                  <c:v>5.4144249438736516</c:v>
                </c:pt>
                <c:pt idx="33">
                  <c:v>5.0840488191149484</c:v>
                </c:pt>
                <c:pt idx="34">
                  <c:v>4.8790083457681108</c:v>
                </c:pt>
                <c:pt idx="35">
                  <c:v>4.6028149420073126</c:v>
                </c:pt>
                <c:pt idx="36">
                  <c:v>4.9588413919446488</c:v>
                </c:pt>
                <c:pt idx="37">
                  <c:v>4.4184969438342048</c:v>
                </c:pt>
                <c:pt idx="38">
                  <c:v>3.7059265412872748</c:v>
                </c:pt>
                <c:pt idx="39">
                  <c:v>3.9162282996500366</c:v>
                </c:pt>
                <c:pt idx="40">
                  <c:v>3.6499375626262158</c:v>
                </c:pt>
                <c:pt idx="41">
                  <c:v>3.6031030585929713</c:v>
                </c:pt>
                <c:pt idx="42">
                  <c:v>2.8811795341667996</c:v>
                </c:pt>
                <c:pt idx="43">
                  <c:v>3.317395083375652</c:v>
                </c:pt>
                <c:pt idx="44">
                  <c:v>3.7288935310208382</c:v>
                </c:pt>
                <c:pt idx="45">
                  <c:v>4.2046067131485954</c:v>
                </c:pt>
                <c:pt idx="46">
                  <c:v>4.6475438768298147</c:v>
                </c:pt>
                <c:pt idx="47">
                  <c:v>4.5458129313686646</c:v>
                </c:pt>
                <c:pt idx="48">
                  <c:v>4.550775987718314</c:v>
                </c:pt>
                <c:pt idx="49">
                  <c:v>3.7418746485106347</c:v>
                </c:pt>
                <c:pt idx="50">
                  <c:v>3.8106753855822393</c:v>
                </c:pt>
                <c:pt idx="51">
                  <c:v>3.114664636220366</c:v>
                </c:pt>
                <c:pt idx="52">
                  <c:v>2.2533125158065386</c:v>
                </c:pt>
                <c:pt idx="53">
                  <c:v>1.3290091137620579</c:v>
                </c:pt>
                <c:pt idx="54">
                  <c:v>1.546611923515484</c:v>
                </c:pt>
                <c:pt idx="55">
                  <c:v>0.5966058844792731</c:v>
                </c:pt>
                <c:pt idx="56">
                  <c:v>-0.13459596320769501</c:v>
                </c:pt>
                <c:pt idx="57">
                  <c:v>-0.81236574312171195</c:v>
                </c:pt>
                <c:pt idx="58">
                  <c:v>-1.6014575468840222</c:v>
                </c:pt>
                <c:pt idx="59">
                  <c:v>-1.7380803223388313</c:v>
                </c:pt>
                <c:pt idx="60">
                  <c:v>-0.70688017107215495</c:v>
                </c:pt>
                <c:pt idx="61">
                  <c:v>-0.21668748224569204</c:v>
                </c:pt>
                <c:pt idx="62">
                  <c:v>0.35434875570081709</c:v>
                </c:pt>
                <c:pt idx="63">
                  <c:v>2.0644559497594361</c:v>
                </c:pt>
                <c:pt idx="64">
                  <c:v>3.8451471316916619</c:v>
                </c:pt>
                <c:pt idx="65">
                  <c:v>5.5180876491919033</c:v>
                </c:pt>
                <c:pt idx="66">
                  <c:v>7.1145076689263798</c:v>
                </c:pt>
                <c:pt idx="67">
                  <c:v>8.2494336291609738</c:v>
                </c:pt>
                <c:pt idx="68">
                  <c:v>9.1277462968478709</c:v>
                </c:pt>
                <c:pt idx="69">
                  <c:v>9.6207714569026734</c:v>
                </c:pt>
                <c:pt idx="70">
                  <c:v>9.9567458693403026</c:v>
                </c:pt>
                <c:pt idx="71">
                  <c:v>10.562954013323502</c:v>
                </c:pt>
                <c:pt idx="72">
                  <c:v>8.9364569174397879</c:v>
                </c:pt>
                <c:pt idx="73">
                  <c:v>10.953347961760931</c:v>
                </c:pt>
                <c:pt idx="74">
                  <c:v>9.8777896950372135</c:v>
                </c:pt>
                <c:pt idx="75">
                  <c:v>9.0887632134300826</c:v>
                </c:pt>
                <c:pt idx="76">
                  <c:v>8.655881221795017</c:v>
                </c:pt>
                <c:pt idx="77">
                  <c:v>7.8703248658128278</c:v>
                </c:pt>
                <c:pt idx="78">
                  <c:v>6.3734463678877011</c:v>
                </c:pt>
                <c:pt idx="79">
                  <c:v>6.0852337239091687</c:v>
                </c:pt>
                <c:pt idx="80">
                  <c:v>6.3496469671863842</c:v>
                </c:pt>
                <c:pt idx="81">
                  <c:v>6.7675475500353874</c:v>
                </c:pt>
                <c:pt idx="82">
                  <c:v>6.8557076358703117</c:v>
                </c:pt>
                <c:pt idx="83">
                  <c:v>7.0157803753444048</c:v>
                </c:pt>
                <c:pt idx="84">
                  <c:v>8.2987214053045388</c:v>
                </c:pt>
                <c:pt idx="85">
                  <c:v>6.08318473019136</c:v>
                </c:pt>
                <c:pt idx="86">
                  <c:v>7.8377020593374462</c:v>
                </c:pt>
                <c:pt idx="87">
                  <c:v>7.7275724149367546</c:v>
                </c:pt>
                <c:pt idx="88">
                  <c:v>7.1304376933482683</c:v>
                </c:pt>
                <c:pt idx="89">
                  <c:v>7.7586140746603176</c:v>
                </c:pt>
                <c:pt idx="90">
                  <c:v>8.3095050943193129</c:v>
                </c:pt>
                <c:pt idx="91">
                  <c:v>8.6718539246570998</c:v>
                </c:pt>
                <c:pt idx="92">
                  <c:v>8.3911867088557699</c:v>
                </c:pt>
                <c:pt idx="93">
                  <c:v>8.738046455913695</c:v>
                </c:pt>
                <c:pt idx="94">
                  <c:v>9.4857883804398746</c:v>
                </c:pt>
                <c:pt idx="95">
                  <c:v>9.5733035911741418</c:v>
                </c:pt>
                <c:pt idx="96">
                  <c:v>9.419422629632578</c:v>
                </c:pt>
                <c:pt idx="97">
                  <c:v>10.61528826372027</c:v>
                </c:pt>
                <c:pt idx="98">
                  <c:v>9.826130626554642</c:v>
                </c:pt>
                <c:pt idx="99">
                  <c:v>10.23547737658452</c:v>
                </c:pt>
                <c:pt idx="100">
                  <c:v>10.862302840318312</c:v>
                </c:pt>
                <c:pt idx="101">
                  <c:v>10.67019278273931</c:v>
                </c:pt>
                <c:pt idx="102">
                  <c:v>10.745112250257849</c:v>
                </c:pt>
                <c:pt idx="103">
                  <c:v>10.774763138646559</c:v>
                </c:pt>
                <c:pt idx="104">
                  <c:v>11.107358076507419</c:v>
                </c:pt>
                <c:pt idx="105">
                  <c:v>10.290391938995858</c:v>
                </c:pt>
                <c:pt idx="106">
                  <c:v>9.851017844998248</c:v>
                </c:pt>
                <c:pt idx="107">
                  <c:v>9.5832141204229124</c:v>
                </c:pt>
                <c:pt idx="108">
                  <c:v>9.6130332716581215</c:v>
                </c:pt>
                <c:pt idx="109">
                  <c:v>9.7027033212553757</c:v>
                </c:pt>
                <c:pt idx="110">
                  <c:v>9.7391927999172836</c:v>
                </c:pt>
                <c:pt idx="111">
                  <c:v>9.6464201451231322</c:v>
                </c:pt>
                <c:pt idx="112">
                  <c:v>9.8353332211734923</c:v>
                </c:pt>
                <c:pt idx="113">
                  <c:v>9.9038714215506651</c:v>
                </c:pt>
                <c:pt idx="114">
                  <c:v>10.103434297902604</c:v>
                </c:pt>
                <c:pt idx="115">
                  <c:v>10.129672603222641</c:v>
                </c:pt>
                <c:pt idx="116">
                  <c:v>9.6705150543841008</c:v>
                </c:pt>
                <c:pt idx="117">
                  <c:v>10.14595827609392</c:v>
                </c:pt>
                <c:pt idx="118">
                  <c:v>10.059958964971118</c:v>
                </c:pt>
                <c:pt idx="119">
                  <c:v>10.043483315645821</c:v>
                </c:pt>
                <c:pt idx="120">
                  <c:v>10.062348204308362</c:v>
                </c:pt>
                <c:pt idx="121">
                  <c:v>9.1899712942474778</c:v>
                </c:pt>
                <c:pt idx="122">
                  <c:v>8.7854842724025595</c:v>
                </c:pt>
                <c:pt idx="123">
                  <c:v>8.8678469027923867</c:v>
                </c:pt>
                <c:pt idx="124">
                  <c:v>8.2678753004861356</c:v>
                </c:pt>
                <c:pt idx="125">
                  <c:v>8.0925615474800416</c:v>
                </c:pt>
                <c:pt idx="126">
                  <c:v>7.4614004808752465</c:v>
                </c:pt>
                <c:pt idx="127">
                  <c:v>6.842114854855704</c:v>
                </c:pt>
                <c:pt idx="128">
                  <c:v>6.6927550425857927</c:v>
                </c:pt>
                <c:pt idx="129">
                  <c:v>5.8610332472073887</c:v>
                </c:pt>
                <c:pt idx="130">
                  <c:v>5.6903241056811105</c:v>
                </c:pt>
                <c:pt idx="131">
                  <c:v>6.581509600123848</c:v>
                </c:pt>
                <c:pt idx="132">
                  <c:v>6.2666943033714562</c:v>
                </c:pt>
                <c:pt idx="133">
                  <c:v>7.0085748478990277</c:v>
                </c:pt>
                <c:pt idx="134">
                  <c:v>7.4587216360169055</c:v>
                </c:pt>
                <c:pt idx="135">
                  <c:v>7.1042062518136939</c:v>
                </c:pt>
                <c:pt idx="136">
                  <c:v>7.464869005947139</c:v>
                </c:pt>
                <c:pt idx="137">
                  <c:v>7.5702008553265143</c:v>
                </c:pt>
                <c:pt idx="138">
                  <c:v>8.2611258047774214</c:v>
                </c:pt>
                <c:pt idx="139">
                  <c:v>9.0068618788159416</c:v>
                </c:pt>
                <c:pt idx="140">
                  <c:v>9.851552030519283</c:v>
                </c:pt>
                <c:pt idx="141">
                  <c:v>11.077906075778213</c:v>
                </c:pt>
                <c:pt idx="142">
                  <c:v>11.586716511994682</c:v>
                </c:pt>
                <c:pt idx="143">
                  <c:v>10.036212715227569</c:v>
                </c:pt>
                <c:pt idx="144">
                  <c:v>10.808160897292099</c:v>
                </c:pt>
                <c:pt idx="145">
                  <c:v>11.031314484899378</c:v>
                </c:pt>
                <c:pt idx="146">
                  <c:v>11.03402937192191</c:v>
                </c:pt>
                <c:pt idx="147">
                  <c:v>11.047827539284311</c:v>
                </c:pt>
                <c:pt idx="148">
                  <c:v>10.749573373706829</c:v>
                </c:pt>
                <c:pt idx="149">
                  <c:v>10.599736135883143</c:v>
                </c:pt>
                <c:pt idx="150">
                  <c:v>10.483344275657222</c:v>
                </c:pt>
                <c:pt idx="151">
                  <c:v>10.255898373501982</c:v>
                </c:pt>
                <c:pt idx="152">
                  <c:v>9.8744585180570219</c:v>
                </c:pt>
                <c:pt idx="153">
                  <c:v>9.2506453611303385</c:v>
                </c:pt>
                <c:pt idx="154">
                  <c:v>9.0206784318106212</c:v>
                </c:pt>
                <c:pt idx="155">
                  <c:v>9.5761288678172463</c:v>
                </c:pt>
                <c:pt idx="156">
                  <c:v>8.7970657356559485</c:v>
                </c:pt>
                <c:pt idx="157">
                  <c:v>8.3198817369284175</c:v>
                </c:pt>
                <c:pt idx="158">
                  <c:v>7.514540032044037</c:v>
                </c:pt>
                <c:pt idx="159">
                  <c:v>8.3380657604468169</c:v>
                </c:pt>
                <c:pt idx="160">
                  <c:v>8.7346437483544612</c:v>
                </c:pt>
                <c:pt idx="161">
                  <c:v>8.8432967514973306</c:v>
                </c:pt>
                <c:pt idx="162">
                  <c:v>8.3827777770002712</c:v>
                </c:pt>
                <c:pt idx="163">
                  <c:v>8.1827676594960614</c:v>
                </c:pt>
                <c:pt idx="164">
                  <c:v>7.7411668896048464</c:v>
                </c:pt>
                <c:pt idx="165">
                  <c:v>7.4154694900826961</c:v>
                </c:pt>
                <c:pt idx="166">
                  <c:v>6.9428731154205243</c:v>
                </c:pt>
                <c:pt idx="167">
                  <c:v>6.6166137778383964</c:v>
                </c:pt>
                <c:pt idx="168">
                  <c:v>5.7336772853278788</c:v>
                </c:pt>
                <c:pt idx="169">
                  <c:v>5.3691995325923845</c:v>
                </c:pt>
                <c:pt idx="170">
                  <c:v>6.0847055834180042</c:v>
                </c:pt>
                <c:pt idx="171">
                  <c:v>4.3798034008505127</c:v>
                </c:pt>
                <c:pt idx="172">
                  <c:v>3.5409726530688066</c:v>
                </c:pt>
                <c:pt idx="173">
                  <c:v>3.00617479395906</c:v>
                </c:pt>
                <c:pt idx="174">
                  <c:v>2.6130414674983</c:v>
                </c:pt>
                <c:pt idx="175">
                  <c:v>2.104844032385067</c:v>
                </c:pt>
                <c:pt idx="176">
                  <c:v>1.7481695693318142</c:v>
                </c:pt>
                <c:pt idx="177">
                  <c:v>1.8644200985324928</c:v>
                </c:pt>
                <c:pt idx="178">
                  <c:v>1.901640152721074</c:v>
                </c:pt>
                <c:pt idx="179">
                  <c:v>1.9333280188745579</c:v>
                </c:pt>
                <c:pt idx="180">
                  <c:v>2.4640050191320646</c:v>
                </c:pt>
                <c:pt idx="181">
                  <c:v>2.5631413677602137</c:v>
                </c:pt>
                <c:pt idx="182">
                  <c:v>2.2628987575832542</c:v>
                </c:pt>
                <c:pt idx="183">
                  <c:v>2.619501809954738</c:v>
                </c:pt>
                <c:pt idx="184">
                  <c:v>2.478574427306679</c:v>
                </c:pt>
                <c:pt idx="185">
                  <c:v>2.3090053958920276</c:v>
                </c:pt>
                <c:pt idx="186">
                  <c:v>2.4661441302461276</c:v>
                </c:pt>
                <c:pt idx="187">
                  <c:v>2.3541990206013224</c:v>
                </c:pt>
                <c:pt idx="188">
                  <c:v>2.5879742818902827</c:v>
                </c:pt>
                <c:pt idx="189">
                  <c:v>2.2258175547981374</c:v>
                </c:pt>
                <c:pt idx="190">
                  <c:v>1.8578105888784171</c:v>
                </c:pt>
                <c:pt idx="191">
                  <c:v>1.7904706721657111</c:v>
                </c:pt>
                <c:pt idx="192">
                  <c:v>0.78668834535600096</c:v>
                </c:pt>
                <c:pt idx="193">
                  <c:v>0.17073791416413203</c:v>
                </c:pt>
                <c:pt idx="194">
                  <c:v>-0.46421289693918705</c:v>
                </c:pt>
                <c:pt idx="195">
                  <c:v>-0.65281245624847528</c:v>
                </c:pt>
                <c:pt idx="196">
                  <c:v>-0.67028560507614809</c:v>
                </c:pt>
                <c:pt idx="197">
                  <c:v>-1.0395798510224648</c:v>
                </c:pt>
                <c:pt idx="198">
                  <c:v>-1.7224481244457415</c:v>
                </c:pt>
                <c:pt idx="199">
                  <c:v>-2.1699718390796647</c:v>
                </c:pt>
                <c:pt idx="200">
                  <c:v>-3.2028255346982482</c:v>
                </c:pt>
                <c:pt idx="201">
                  <c:v>-4.0502982704178505</c:v>
                </c:pt>
                <c:pt idx="202">
                  <c:v>-4.7208377743167089</c:v>
                </c:pt>
                <c:pt idx="203">
                  <c:v>-6.0685904982893826</c:v>
                </c:pt>
                <c:pt idx="204">
                  <c:v>-6.7446057443028904</c:v>
                </c:pt>
                <c:pt idx="205">
                  <c:v>-6.9364890498877951</c:v>
                </c:pt>
                <c:pt idx="206">
                  <c:v>-7.2019122712593475</c:v>
                </c:pt>
                <c:pt idx="207">
                  <c:v>-7.2746640731832679</c:v>
                </c:pt>
                <c:pt idx="208">
                  <c:v>-7.6155645459876737</c:v>
                </c:pt>
                <c:pt idx="209">
                  <c:v>-7.6495967824361308</c:v>
                </c:pt>
                <c:pt idx="210">
                  <c:v>-7.3288170217340891</c:v>
                </c:pt>
                <c:pt idx="211">
                  <c:v>-7.3630559691307464</c:v>
                </c:pt>
                <c:pt idx="212">
                  <c:v>-6.8541976095881507</c:v>
                </c:pt>
                <c:pt idx="213">
                  <c:v>-6.3221235114643726</c:v>
                </c:pt>
                <c:pt idx="214">
                  <c:v>-5.8456866727025663</c:v>
                </c:pt>
                <c:pt idx="215">
                  <c:v>-4.7756997367255689</c:v>
                </c:pt>
                <c:pt idx="216">
                  <c:v>-3.5287425525075578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'1.1-A (com calculos)'!$X$130</c:f>
              <c:strCache>
                <c:ptCount val="1"/>
                <c:pt idx="0">
                  <c:v>Despesa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'1.1-A (com calculos)'!$Y$128:$IG$128</c:f>
              <c:numCache>
                <c:formatCode>mmm\-yy</c:formatCode>
                <c:ptCount val="21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  <c:pt idx="196">
                  <c:v>42095</c:v>
                </c:pt>
                <c:pt idx="197">
                  <c:v>42125</c:v>
                </c:pt>
                <c:pt idx="198">
                  <c:v>42156</c:v>
                </c:pt>
                <c:pt idx="199">
                  <c:v>42186</c:v>
                </c:pt>
                <c:pt idx="200">
                  <c:v>42217</c:v>
                </c:pt>
                <c:pt idx="201">
                  <c:v>42248</c:v>
                </c:pt>
                <c:pt idx="202">
                  <c:v>42278</c:v>
                </c:pt>
                <c:pt idx="203">
                  <c:v>42309</c:v>
                </c:pt>
                <c:pt idx="204">
                  <c:v>42339</c:v>
                </c:pt>
                <c:pt idx="205">
                  <c:v>42370</c:v>
                </c:pt>
                <c:pt idx="206">
                  <c:v>42401</c:v>
                </c:pt>
                <c:pt idx="207">
                  <c:v>42430</c:v>
                </c:pt>
                <c:pt idx="208">
                  <c:v>42461</c:v>
                </c:pt>
                <c:pt idx="209">
                  <c:v>42491</c:v>
                </c:pt>
                <c:pt idx="210">
                  <c:v>42522</c:v>
                </c:pt>
                <c:pt idx="211">
                  <c:v>42552</c:v>
                </c:pt>
                <c:pt idx="212">
                  <c:v>42583</c:v>
                </c:pt>
                <c:pt idx="213">
                  <c:v>42614</c:v>
                </c:pt>
                <c:pt idx="214">
                  <c:v>42644</c:v>
                </c:pt>
                <c:pt idx="215">
                  <c:v>42675</c:v>
                </c:pt>
                <c:pt idx="216">
                  <c:v>42705</c:v>
                </c:pt>
              </c:numCache>
            </c:numRef>
          </c:cat>
          <c:val>
            <c:numRef>
              <c:f>'1.1-A (com calculos)'!$Y$130:$IG$130</c:f>
              <c:numCache>
                <c:formatCode>0.0</c:formatCode>
                <c:ptCount val="217"/>
                <c:pt idx="0">
                  <c:v>10.101328520087488</c:v>
                </c:pt>
                <c:pt idx="1">
                  <c:v>10.068660187034629</c:v>
                </c:pt>
                <c:pt idx="2">
                  <c:v>9.8224769407020212</c:v>
                </c:pt>
                <c:pt idx="3">
                  <c:v>9.7612186565026136</c:v>
                </c:pt>
                <c:pt idx="4">
                  <c:v>9.257595110911172</c:v>
                </c:pt>
                <c:pt idx="5">
                  <c:v>9.174557526973782</c:v>
                </c:pt>
                <c:pt idx="6">
                  <c:v>8.770730355082252</c:v>
                </c:pt>
                <c:pt idx="7">
                  <c:v>8.3106042083224825</c:v>
                </c:pt>
                <c:pt idx="8">
                  <c:v>7.6532818713218802</c:v>
                </c:pt>
                <c:pt idx="9">
                  <c:v>6.959099642972479</c:v>
                </c:pt>
                <c:pt idx="10">
                  <c:v>6.3111333306302901</c:v>
                </c:pt>
                <c:pt idx="11">
                  <c:v>5.3774203505430496</c:v>
                </c:pt>
                <c:pt idx="12">
                  <c:v>4.2725484814058134</c:v>
                </c:pt>
                <c:pt idx="13">
                  <c:v>3.5283538456378554</c:v>
                </c:pt>
                <c:pt idx="14">
                  <c:v>3.0574985258181138</c:v>
                </c:pt>
                <c:pt idx="15">
                  <c:v>2.7452346583338065</c:v>
                </c:pt>
                <c:pt idx="16">
                  <c:v>2.5437633262884281</c:v>
                </c:pt>
                <c:pt idx="17">
                  <c:v>2.5640305620959318</c:v>
                </c:pt>
                <c:pt idx="18">
                  <c:v>2.661589856657987</c:v>
                </c:pt>
                <c:pt idx="19">
                  <c:v>2.6960247213038797</c:v>
                </c:pt>
                <c:pt idx="20">
                  <c:v>2.938151697221159</c:v>
                </c:pt>
                <c:pt idx="21">
                  <c:v>3.387505800066859</c:v>
                </c:pt>
                <c:pt idx="22">
                  <c:v>3.7991874984366851</c:v>
                </c:pt>
                <c:pt idx="23">
                  <c:v>4.4631465833087969</c:v>
                </c:pt>
                <c:pt idx="24">
                  <c:v>5.0352261413344479</c:v>
                </c:pt>
                <c:pt idx="25">
                  <c:v>5.5716134433156039</c:v>
                </c:pt>
                <c:pt idx="26">
                  <c:v>5.9756681675811318</c:v>
                </c:pt>
                <c:pt idx="27">
                  <c:v>6.2533552077870036</c:v>
                </c:pt>
                <c:pt idx="28">
                  <c:v>6.477303038031601</c:v>
                </c:pt>
                <c:pt idx="29">
                  <c:v>6.5753508473044286</c:v>
                </c:pt>
                <c:pt idx="30">
                  <c:v>6.6280896643218457</c:v>
                </c:pt>
                <c:pt idx="31">
                  <c:v>7.0349417096013056</c:v>
                </c:pt>
                <c:pt idx="32">
                  <c:v>7.2961640803269168</c:v>
                </c:pt>
                <c:pt idx="33">
                  <c:v>7.2085427996440039</c:v>
                </c:pt>
                <c:pt idx="34">
                  <c:v>6.9457707843275429</c:v>
                </c:pt>
                <c:pt idx="35">
                  <c:v>6.7453948024162695</c:v>
                </c:pt>
                <c:pt idx="36">
                  <c:v>7.1012469859167009</c:v>
                </c:pt>
                <c:pt idx="37">
                  <c:v>7.2892244406246789</c:v>
                </c:pt>
                <c:pt idx="38">
                  <c:v>7.5113118957845808</c:v>
                </c:pt>
                <c:pt idx="39">
                  <c:v>7.5525567492346068</c:v>
                </c:pt>
                <c:pt idx="40">
                  <c:v>7.7140255110542677</c:v>
                </c:pt>
                <c:pt idx="41">
                  <c:v>7.5001010613917165</c:v>
                </c:pt>
                <c:pt idx="42">
                  <c:v>7.4733149237873553</c:v>
                </c:pt>
                <c:pt idx="43">
                  <c:v>7.3089623173081764</c:v>
                </c:pt>
                <c:pt idx="44">
                  <c:v>7.308050869903691</c:v>
                </c:pt>
                <c:pt idx="45">
                  <c:v>7.6503341152592146</c:v>
                </c:pt>
                <c:pt idx="46">
                  <c:v>8.1658092339574928</c:v>
                </c:pt>
                <c:pt idx="47">
                  <c:v>8.2192938414924654</c:v>
                </c:pt>
                <c:pt idx="48">
                  <c:v>7.5006921675216507</c:v>
                </c:pt>
                <c:pt idx="49">
                  <c:v>6.994372987319176</c:v>
                </c:pt>
                <c:pt idx="50">
                  <c:v>6.1939908950842781</c:v>
                </c:pt>
                <c:pt idx="51">
                  <c:v>5.4831381450989758</c:v>
                </c:pt>
                <c:pt idx="52">
                  <c:v>4.7323417660867451</c:v>
                </c:pt>
                <c:pt idx="53">
                  <c:v>4.3868338426680697</c:v>
                </c:pt>
                <c:pt idx="54">
                  <c:v>4.0400451251900504</c:v>
                </c:pt>
                <c:pt idx="55">
                  <c:v>4.1196323802056511</c:v>
                </c:pt>
                <c:pt idx="56">
                  <c:v>4.3190884773752956</c:v>
                </c:pt>
                <c:pt idx="57">
                  <c:v>4.1673583702431998</c:v>
                </c:pt>
                <c:pt idx="58">
                  <c:v>4.0692648936835107</c:v>
                </c:pt>
                <c:pt idx="59">
                  <c:v>4.5892050800282709</c:v>
                </c:pt>
                <c:pt idx="60">
                  <c:v>6.3763272603583721</c:v>
                </c:pt>
                <c:pt idx="61">
                  <c:v>7.2615330781681253</c:v>
                </c:pt>
                <c:pt idx="62">
                  <c:v>8.6701497395522917</c:v>
                </c:pt>
                <c:pt idx="63">
                  <c:v>9.7045242396198717</c:v>
                </c:pt>
                <c:pt idx="64">
                  <c:v>11.2167510969067</c:v>
                </c:pt>
                <c:pt idx="65">
                  <c:v>12.189919697667781</c:v>
                </c:pt>
                <c:pt idx="66">
                  <c:v>13.252752472685581</c:v>
                </c:pt>
                <c:pt idx="67">
                  <c:v>12.885918943402741</c:v>
                </c:pt>
                <c:pt idx="68">
                  <c:v>12.312621636594612</c:v>
                </c:pt>
                <c:pt idx="69">
                  <c:v>12.124772896162611</c:v>
                </c:pt>
                <c:pt idx="70">
                  <c:v>12.003567849568551</c:v>
                </c:pt>
                <c:pt idx="71">
                  <c:v>10.579771315884141</c:v>
                </c:pt>
                <c:pt idx="72">
                  <c:v>10.083336267357913</c:v>
                </c:pt>
                <c:pt idx="73">
                  <c:v>9.8219390045002619</c:v>
                </c:pt>
                <c:pt idx="74">
                  <c:v>9.6091749003420723</c:v>
                </c:pt>
                <c:pt idx="75">
                  <c:v>9.7480055935779326</c:v>
                </c:pt>
                <c:pt idx="76">
                  <c:v>8.8028090159210137</c:v>
                </c:pt>
                <c:pt idx="77">
                  <c:v>8.0178913516694159</c:v>
                </c:pt>
                <c:pt idx="78">
                  <c:v>7.6050511069414286</c:v>
                </c:pt>
                <c:pt idx="79">
                  <c:v>7.9783406068875129</c:v>
                </c:pt>
                <c:pt idx="80">
                  <c:v>8.2073681055274434</c:v>
                </c:pt>
                <c:pt idx="81">
                  <c:v>8.2952100288945907</c:v>
                </c:pt>
                <c:pt idx="82">
                  <c:v>8.3117820251106256</c:v>
                </c:pt>
                <c:pt idx="83">
                  <c:v>9.5841039889651825</c:v>
                </c:pt>
                <c:pt idx="84">
                  <c:v>8.7811880172846468</c:v>
                </c:pt>
                <c:pt idx="85">
                  <c:v>9.3709755588669523</c:v>
                </c:pt>
                <c:pt idx="86">
                  <c:v>8.2007957921886643</c:v>
                </c:pt>
                <c:pt idx="87">
                  <c:v>7.6377111519565482</c:v>
                </c:pt>
                <c:pt idx="88">
                  <c:v>7.7344057072810326</c:v>
                </c:pt>
                <c:pt idx="89">
                  <c:v>8.7811974063737495</c:v>
                </c:pt>
                <c:pt idx="90">
                  <c:v>8.3603352912266633</c:v>
                </c:pt>
                <c:pt idx="91">
                  <c:v>8.3854627342612229</c:v>
                </c:pt>
                <c:pt idx="92">
                  <c:v>8.5348251325715481</c:v>
                </c:pt>
                <c:pt idx="93">
                  <c:v>12.728910483224746</c:v>
                </c:pt>
                <c:pt idx="94">
                  <c:v>12.813586058871373</c:v>
                </c:pt>
                <c:pt idx="95">
                  <c:v>12.388786742646431</c:v>
                </c:pt>
                <c:pt idx="96">
                  <c:v>8.9970310203103718</c:v>
                </c:pt>
                <c:pt idx="97">
                  <c:v>7.4281579316574495</c:v>
                </c:pt>
                <c:pt idx="98">
                  <c:v>8.1573671851730758</c:v>
                </c:pt>
                <c:pt idx="99">
                  <c:v>9.6238779365673821</c:v>
                </c:pt>
                <c:pt idx="100">
                  <c:v>9.843503850905492</c:v>
                </c:pt>
                <c:pt idx="101">
                  <c:v>9.0592898732184928</c:v>
                </c:pt>
                <c:pt idx="102">
                  <c:v>9.2723114694193551</c:v>
                </c:pt>
                <c:pt idx="103">
                  <c:v>8.930735660704169</c:v>
                </c:pt>
                <c:pt idx="104">
                  <c:v>8.5318771784051535</c:v>
                </c:pt>
                <c:pt idx="105">
                  <c:v>4.3737610768715305</c:v>
                </c:pt>
                <c:pt idx="106">
                  <c:v>3.95652778476363</c:v>
                </c:pt>
                <c:pt idx="107">
                  <c:v>3.6910482587886539</c:v>
                </c:pt>
                <c:pt idx="108">
                  <c:v>7.8957565089670974</c:v>
                </c:pt>
                <c:pt idx="109">
                  <c:v>9.4998344536467094</c:v>
                </c:pt>
                <c:pt idx="110">
                  <c:v>8.8426614932153988</c:v>
                </c:pt>
                <c:pt idx="111">
                  <c:v>6.2726642320335424</c:v>
                </c:pt>
                <c:pt idx="112">
                  <c:v>6.2066585628303805</c:v>
                </c:pt>
                <c:pt idx="113">
                  <c:v>5.8982696023105712</c:v>
                </c:pt>
                <c:pt idx="114">
                  <c:v>5.615934556570096</c:v>
                </c:pt>
                <c:pt idx="115">
                  <c:v>5.2215574691744964</c:v>
                </c:pt>
                <c:pt idx="116">
                  <c:v>5.9668475069270404</c:v>
                </c:pt>
                <c:pt idx="117">
                  <c:v>5.0034759189066174</c:v>
                </c:pt>
                <c:pt idx="118">
                  <c:v>4.7457092787799953</c:v>
                </c:pt>
                <c:pt idx="119">
                  <c:v>5.7794077657906477</c:v>
                </c:pt>
                <c:pt idx="120">
                  <c:v>1.9327700230066254</c:v>
                </c:pt>
                <c:pt idx="121">
                  <c:v>1.1482384533866741</c:v>
                </c:pt>
                <c:pt idx="122">
                  <c:v>1.5667875161847313</c:v>
                </c:pt>
                <c:pt idx="123">
                  <c:v>3.0377664087674505</c:v>
                </c:pt>
                <c:pt idx="124">
                  <c:v>2.8120788109640125</c:v>
                </c:pt>
                <c:pt idx="125">
                  <c:v>3.0412603147801587</c:v>
                </c:pt>
                <c:pt idx="126">
                  <c:v>3.1403123982166168</c:v>
                </c:pt>
                <c:pt idx="127">
                  <c:v>3.7080340628330655</c:v>
                </c:pt>
                <c:pt idx="128">
                  <c:v>3.3825906465613236</c:v>
                </c:pt>
                <c:pt idx="129">
                  <c:v>4.5994743401998051</c:v>
                </c:pt>
                <c:pt idx="130">
                  <c:v>5.3302868798608989</c:v>
                </c:pt>
                <c:pt idx="131">
                  <c:v>4.6809250285148263</c:v>
                </c:pt>
                <c:pt idx="132">
                  <c:v>7.471544231612226</c:v>
                </c:pt>
                <c:pt idx="133">
                  <c:v>6.2235434544572366</c:v>
                </c:pt>
                <c:pt idx="134">
                  <c:v>6.8566813115687566</c:v>
                </c:pt>
                <c:pt idx="135">
                  <c:v>7.9485503947234859</c:v>
                </c:pt>
                <c:pt idx="136">
                  <c:v>8.0463548067715784</c:v>
                </c:pt>
                <c:pt idx="137">
                  <c:v>8.0782490669288656</c:v>
                </c:pt>
                <c:pt idx="138">
                  <c:v>8.1097636584367638</c:v>
                </c:pt>
                <c:pt idx="139">
                  <c:v>8.0140296576736816</c:v>
                </c:pt>
                <c:pt idx="140">
                  <c:v>8.2261458758056172</c:v>
                </c:pt>
                <c:pt idx="141">
                  <c:v>8.3327013668154724</c:v>
                </c:pt>
                <c:pt idx="142">
                  <c:v>8.0533709932517628</c:v>
                </c:pt>
                <c:pt idx="143">
                  <c:v>7.9318977131010797</c:v>
                </c:pt>
                <c:pt idx="144">
                  <c:v>7.8783235145359898</c:v>
                </c:pt>
                <c:pt idx="145">
                  <c:v>9.0819751481342905</c:v>
                </c:pt>
                <c:pt idx="146">
                  <c:v>8.315745977253421</c:v>
                </c:pt>
                <c:pt idx="147">
                  <c:v>5.1984295680663068</c:v>
                </c:pt>
                <c:pt idx="148">
                  <c:v>6.0834291921943366</c:v>
                </c:pt>
                <c:pt idx="149">
                  <c:v>5.9862473751577614</c:v>
                </c:pt>
                <c:pt idx="150">
                  <c:v>5.8518269563642136</c:v>
                </c:pt>
                <c:pt idx="151">
                  <c:v>5.7398977959020083</c:v>
                </c:pt>
                <c:pt idx="152">
                  <c:v>4.7658967022488286</c:v>
                </c:pt>
                <c:pt idx="153">
                  <c:v>4.2828082033603332</c:v>
                </c:pt>
                <c:pt idx="154">
                  <c:v>4.0700002656221868</c:v>
                </c:pt>
                <c:pt idx="155">
                  <c:v>3.8909253023506669</c:v>
                </c:pt>
                <c:pt idx="156">
                  <c:v>3.534217692304797</c:v>
                </c:pt>
                <c:pt idx="157">
                  <c:v>3.4621733850306309</c:v>
                </c:pt>
                <c:pt idx="158">
                  <c:v>3.6612567767586373</c:v>
                </c:pt>
                <c:pt idx="159">
                  <c:v>5.3909855655556136</c:v>
                </c:pt>
                <c:pt idx="160">
                  <c:v>4.5176416945727169</c:v>
                </c:pt>
                <c:pt idx="161">
                  <c:v>4.7708210868905976</c:v>
                </c:pt>
                <c:pt idx="162">
                  <c:v>5.0718154968013804</c:v>
                </c:pt>
                <c:pt idx="163">
                  <c:v>5.3031603633784101</c:v>
                </c:pt>
                <c:pt idx="164">
                  <c:v>5.926818192082008</c:v>
                </c:pt>
                <c:pt idx="165">
                  <c:v>6.2792171857955843</c:v>
                </c:pt>
                <c:pt idx="166">
                  <c:v>6.7253301554327072</c:v>
                </c:pt>
                <c:pt idx="167">
                  <c:v>6.939455215402468</c:v>
                </c:pt>
                <c:pt idx="168">
                  <c:v>6.7335073931009015</c:v>
                </c:pt>
                <c:pt idx="169">
                  <c:v>7.4517204337008387</c:v>
                </c:pt>
                <c:pt idx="170">
                  <c:v>6.8339111019628085</c:v>
                </c:pt>
                <c:pt idx="171">
                  <c:v>6.8848206545095936</c:v>
                </c:pt>
                <c:pt idx="172">
                  <c:v>7.143498726831754</c:v>
                </c:pt>
                <c:pt idx="173">
                  <c:v>6.9180850471510551</c:v>
                </c:pt>
                <c:pt idx="174">
                  <c:v>6.6618406656359079</c:v>
                </c:pt>
                <c:pt idx="175">
                  <c:v>6.4143778541352088</c:v>
                </c:pt>
                <c:pt idx="176">
                  <c:v>6.2385055510394167</c:v>
                </c:pt>
                <c:pt idx="177">
                  <c:v>6.1890837492572386</c:v>
                </c:pt>
                <c:pt idx="178">
                  <c:v>5.909872045770781</c:v>
                </c:pt>
                <c:pt idx="179">
                  <c:v>5.6963770516108569</c:v>
                </c:pt>
                <c:pt idx="180">
                  <c:v>6.2070634986529427</c:v>
                </c:pt>
                <c:pt idx="181">
                  <c:v>5.05648657162787</c:v>
                </c:pt>
                <c:pt idx="182">
                  <c:v>5.3883280238109288</c:v>
                </c:pt>
                <c:pt idx="183">
                  <c:v>4.7726948909977418</c:v>
                </c:pt>
                <c:pt idx="184">
                  <c:v>2.9956086387945557</c:v>
                </c:pt>
                <c:pt idx="185">
                  <c:v>2.9473310391724188</c:v>
                </c:pt>
                <c:pt idx="186">
                  <c:v>3.2153423835368455</c:v>
                </c:pt>
                <c:pt idx="187">
                  <c:v>3.428107759892419</c:v>
                </c:pt>
                <c:pt idx="188">
                  <c:v>3.2963999129265402</c:v>
                </c:pt>
                <c:pt idx="189">
                  <c:v>3.1745434421982077</c:v>
                </c:pt>
                <c:pt idx="190">
                  <c:v>2.8693068357438665</c:v>
                </c:pt>
                <c:pt idx="191">
                  <c:v>3.5874236608403947</c:v>
                </c:pt>
                <c:pt idx="192">
                  <c:v>3.7834561073580408</c:v>
                </c:pt>
                <c:pt idx="193">
                  <c:v>3.8764184516921096</c:v>
                </c:pt>
                <c:pt idx="194">
                  <c:v>4.2782633472203475</c:v>
                </c:pt>
                <c:pt idx="195">
                  <c:v>4.6257274132228909</c:v>
                </c:pt>
                <c:pt idx="196">
                  <c:v>5.928344738553105</c:v>
                </c:pt>
                <c:pt idx="197">
                  <c:v>5.9295830332339428</c:v>
                </c:pt>
                <c:pt idx="198">
                  <c:v>5.2020186546086089</c:v>
                </c:pt>
                <c:pt idx="199">
                  <c:v>4.3010671489879249</c:v>
                </c:pt>
                <c:pt idx="200">
                  <c:v>3.0885869032168722</c:v>
                </c:pt>
                <c:pt idx="201">
                  <c:v>0.6928226176077471</c:v>
                </c:pt>
                <c:pt idx="202">
                  <c:v>3.4374418169563552</c:v>
                </c:pt>
                <c:pt idx="203">
                  <c:v>2.4205013087460707</c:v>
                </c:pt>
                <c:pt idx="204">
                  <c:v>1.4036196011108169</c:v>
                </c:pt>
                <c:pt idx="205">
                  <c:v>1.4513152525950976</c:v>
                </c:pt>
                <c:pt idx="206">
                  <c:v>1.2026636470160448</c:v>
                </c:pt>
                <c:pt idx="207">
                  <c:v>1.2673892334801538</c:v>
                </c:pt>
                <c:pt idx="208">
                  <c:v>1.4552197956356088</c:v>
                </c:pt>
                <c:pt idx="209">
                  <c:v>1.6436134562441309</c:v>
                </c:pt>
                <c:pt idx="210">
                  <c:v>2.2077205137020388</c:v>
                </c:pt>
                <c:pt idx="211">
                  <c:v>3.0479296363499904</c:v>
                </c:pt>
                <c:pt idx="212">
                  <c:v>5.5883781449292735</c:v>
                </c:pt>
                <c:pt idx="213">
                  <c:v>10.284849039355311</c:v>
                </c:pt>
                <c:pt idx="214">
                  <c:v>5.1578369009402909</c:v>
                </c:pt>
                <c:pt idx="215">
                  <c:v>5.9337727226784107</c:v>
                </c:pt>
                <c:pt idx="216">
                  <c:v>7.183428887151555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841112"/>
        <c:axId val="155841504"/>
      </c:lineChart>
      <c:dateAx>
        <c:axId val="155841112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55841504"/>
        <c:crosses val="autoZero"/>
        <c:auto val="1"/>
        <c:lblOffset val="100"/>
        <c:baseTimeUnit val="months"/>
        <c:majorUnit val="12"/>
        <c:majorTimeUnit val="months"/>
      </c:dateAx>
      <c:valAx>
        <c:axId val="15584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5584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'Despesas Grandes Grupos Real'!$A$71</c:f>
              <c:strCache>
                <c:ptCount val="1"/>
                <c:pt idx="0">
                  <c:v>Previdência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13"/>
              <c:layout>
                <c:manualLayout>
                  <c:x val="-3.9463299131807404E-3"/>
                  <c:y val="-1.89873417721519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cat>
            <c:numRef>
              <c:f>'Despesas Grandes Grupos Real'!$B$68:$IG$68</c:f>
              <c:numCache>
                <c:formatCode>mmm\-yy</c:formatCode>
                <c:ptCount val="217"/>
                <c:pt idx="0">
                  <c:v>36130</c:v>
                </c:pt>
                <c:pt idx="1">
                  <c:v>36161</c:v>
                </c:pt>
                <c:pt idx="2">
                  <c:v>36192</c:v>
                </c:pt>
                <c:pt idx="3">
                  <c:v>36220</c:v>
                </c:pt>
                <c:pt idx="4">
                  <c:v>36251</c:v>
                </c:pt>
                <c:pt idx="5">
                  <c:v>36281</c:v>
                </c:pt>
                <c:pt idx="6">
                  <c:v>36312</c:v>
                </c:pt>
                <c:pt idx="7">
                  <c:v>36342</c:v>
                </c:pt>
                <c:pt idx="8">
                  <c:v>36373</c:v>
                </c:pt>
                <c:pt idx="9">
                  <c:v>36404</c:v>
                </c:pt>
                <c:pt idx="10">
                  <c:v>36434</c:v>
                </c:pt>
                <c:pt idx="11">
                  <c:v>36465</c:v>
                </c:pt>
                <c:pt idx="12">
                  <c:v>36495</c:v>
                </c:pt>
                <c:pt idx="13">
                  <c:v>36526</c:v>
                </c:pt>
                <c:pt idx="14">
                  <c:v>36557</c:v>
                </c:pt>
                <c:pt idx="15">
                  <c:v>36586</c:v>
                </c:pt>
                <c:pt idx="16">
                  <c:v>36617</c:v>
                </c:pt>
                <c:pt idx="17">
                  <c:v>36647</c:v>
                </c:pt>
                <c:pt idx="18">
                  <c:v>36678</c:v>
                </c:pt>
                <c:pt idx="19">
                  <c:v>36708</c:v>
                </c:pt>
                <c:pt idx="20">
                  <c:v>36739</c:v>
                </c:pt>
                <c:pt idx="21">
                  <c:v>36770</c:v>
                </c:pt>
                <c:pt idx="22">
                  <c:v>36800</c:v>
                </c:pt>
                <c:pt idx="23">
                  <c:v>36831</c:v>
                </c:pt>
                <c:pt idx="24">
                  <c:v>36861</c:v>
                </c:pt>
                <c:pt idx="25">
                  <c:v>36892</c:v>
                </c:pt>
                <c:pt idx="26">
                  <c:v>36923</c:v>
                </c:pt>
                <c:pt idx="27">
                  <c:v>36951</c:v>
                </c:pt>
                <c:pt idx="28">
                  <c:v>36982</c:v>
                </c:pt>
                <c:pt idx="29">
                  <c:v>37012</c:v>
                </c:pt>
                <c:pt idx="30">
                  <c:v>37043</c:v>
                </c:pt>
                <c:pt idx="31">
                  <c:v>37073</c:v>
                </c:pt>
                <c:pt idx="32">
                  <c:v>37104</c:v>
                </c:pt>
                <c:pt idx="33">
                  <c:v>37135</c:v>
                </c:pt>
                <c:pt idx="34">
                  <c:v>37165</c:v>
                </c:pt>
                <c:pt idx="35">
                  <c:v>37196</c:v>
                </c:pt>
                <c:pt idx="36">
                  <c:v>37226</c:v>
                </c:pt>
                <c:pt idx="37">
                  <c:v>37257</c:v>
                </c:pt>
                <c:pt idx="38">
                  <c:v>37288</c:v>
                </c:pt>
                <c:pt idx="39">
                  <c:v>37316</c:v>
                </c:pt>
                <c:pt idx="40">
                  <c:v>37347</c:v>
                </c:pt>
                <c:pt idx="41">
                  <c:v>37377</c:v>
                </c:pt>
                <c:pt idx="42">
                  <c:v>37408</c:v>
                </c:pt>
                <c:pt idx="43">
                  <c:v>37438</c:v>
                </c:pt>
                <c:pt idx="44">
                  <c:v>37469</c:v>
                </c:pt>
                <c:pt idx="45">
                  <c:v>37500</c:v>
                </c:pt>
                <c:pt idx="46">
                  <c:v>37530</c:v>
                </c:pt>
                <c:pt idx="47">
                  <c:v>37561</c:v>
                </c:pt>
                <c:pt idx="48">
                  <c:v>37591</c:v>
                </c:pt>
                <c:pt idx="49">
                  <c:v>37622</c:v>
                </c:pt>
                <c:pt idx="50">
                  <c:v>37653</c:v>
                </c:pt>
                <c:pt idx="51">
                  <c:v>37681</c:v>
                </c:pt>
                <c:pt idx="52">
                  <c:v>37712</c:v>
                </c:pt>
                <c:pt idx="53">
                  <c:v>37742</c:v>
                </c:pt>
                <c:pt idx="54">
                  <c:v>37773</c:v>
                </c:pt>
                <c:pt idx="55">
                  <c:v>37803</c:v>
                </c:pt>
                <c:pt idx="56">
                  <c:v>37834</c:v>
                </c:pt>
                <c:pt idx="57">
                  <c:v>37865</c:v>
                </c:pt>
                <c:pt idx="58">
                  <c:v>37895</c:v>
                </c:pt>
                <c:pt idx="59">
                  <c:v>37926</c:v>
                </c:pt>
                <c:pt idx="60">
                  <c:v>37956</c:v>
                </c:pt>
                <c:pt idx="61">
                  <c:v>37987</c:v>
                </c:pt>
                <c:pt idx="62">
                  <c:v>38018</c:v>
                </c:pt>
                <c:pt idx="63">
                  <c:v>38047</c:v>
                </c:pt>
                <c:pt idx="64">
                  <c:v>38078</c:v>
                </c:pt>
                <c:pt idx="65">
                  <c:v>38108</c:v>
                </c:pt>
                <c:pt idx="66">
                  <c:v>38139</c:v>
                </c:pt>
                <c:pt idx="67">
                  <c:v>38169</c:v>
                </c:pt>
                <c:pt idx="68">
                  <c:v>38200</c:v>
                </c:pt>
                <c:pt idx="69">
                  <c:v>38231</c:v>
                </c:pt>
                <c:pt idx="70">
                  <c:v>38261</c:v>
                </c:pt>
                <c:pt idx="71">
                  <c:v>38292</c:v>
                </c:pt>
                <c:pt idx="72">
                  <c:v>38322</c:v>
                </c:pt>
                <c:pt idx="73">
                  <c:v>38353</c:v>
                </c:pt>
                <c:pt idx="74">
                  <c:v>38384</c:v>
                </c:pt>
                <c:pt idx="75">
                  <c:v>38412</c:v>
                </c:pt>
                <c:pt idx="76">
                  <c:v>38443</c:v>
                </c:pt>
                <c:pt idx="77">
                  <c:v>38473</c:v>
                </c:pt>
                <c:pt idx="78">
                  <c:v>38504</c:v>
                </c:pt>
                <c:pt idx="79">
                  <c:v>38534</c:v>
                </c:pt>
                <c:pt idx="80">
                  <c:v>38565</c:v>
                </c:pt>
                <c:pt idx="81">
                  <c:v>38596</c:v>
                </c:pt>
                <c:pt idx="82">
                  <c:v>38626</c:v>
                </c:pt>
                <c:pt idx="83">
                  <c:v>38657</c:v>
                </c:pt>
                <c:pt idx="84">
                  <c:v>38687</c:v>
                </c:pt>
                <c:pt idx="85">
                  <c:v>38718</c:v>
                </c:pt>
                <c:pt idx="86">
                  <c:v>38749</c:v>
                </c:pt>
                <c:pt idx="87">
                  <c:v>38777</c:v>
                </c:pt>
                <c:pt idx="88">
                  <c:v>38808</c:v>
                </c:pt>
                <c:pt idx="89">
                  <c:v>38838</c:v>
                </c:pt>
                <c:pt idx="90">
                  <c:v>38869</c:v>
                </c:pt>
                <c:pt idx="91">
                  <c:v>38899</c:v>
                </c:pt>
                <c:pt idx="92">
                  <c:v>38930</c:v>
                </c:pt>
                <c:pt idx="93">
                  <c:v>38961</c:v>
                </c:pt>
                <c:pt idx="94">
                  <c:v>38991</c:v>
                </c:pt>
                <c:pt idx="95">
                  <c:v>39022</c:v>
                </c:pt>
                <c:pt idx="96">
                  <c:v>39052</c:v>
                </c:pt>
                <c:pt idx="97">
                  <c:v>39083</c:v>
                </c:pt>
                <c:pt idx="98">
                  <c:v>39114</c:v>
                </c:pt>
                <c:pt idx="99">
                  <c:v>39142</c:v>
                </c:pt>
                <c:pt idx="100">
                  <c:v>39173</c:v>
                </c:pt>
                <c:pt idx="101">
                  <c:v>39203</c:v>
                </c:pt>
                <c:pt idx="102">
                  <c:v>39234</c:v>
                </c:pt>
                <c:pt idx="103">
                  <c:v>39264</c:v>
                </c:pt>
                <c:pt idx="104">
                  <c:v>39295</c:v>
                </c:pt>
                <c:pt idx="105">
                  <c:v>39326</c:v>
                </c:pt>
                <c:pt idx="106">
                  <c:v>39356</c:v>
                </c:pt>
                <c:pt idx="107">
                  <c:v>39387</c:v>
                </c:pt>
                <c:pt idx="108">
                  <c:v>39417</c:v>
                </c:pt>
                <c:pt idx="109">
                  <c:v>39448</c:v>
                </c:pt>
                <c:pt idx="110">
                  <c:v>39479</c:v>
                </c:pt>
                <c:pt idx="111">
                  <c:v>39508</c:v>
                </c:pt>
                <c:pt idx="112">
                  <c:v>39539</c:v>
                </c:pt>
                <c:pt idx="113">
                  <c:v>39569</c:v>
                </c:pt>
                <c:pt idx="114">
                  <c:v>39600</c:v>
                </c:pt>
                <c:pt idx="115">
                  <c:v>39630</c:v>
                </c:pt>
                <c:pt idx="116">
                  <c:v>39661</c:v>
                </c:pt>
                <c:pt idx="117">
                  <c:v>39692</c:v>
                </c:pt>
                <c:pt idx="118">
                  <c:v>39722</c:v>
                </c:pt>
                <c:pt idx="119">
                  <c:v>39753</c:v>
                </c:pt>
                <c:pt idx="120">
                  <c:v>39783</c:v>
                </c:pt>
                <c:pt idx="121">
                  <c:v>39814</c:v>
                </c:pt>
                <c:pt idx="122">
                  <c:v>39845</c:v>
                </c:pt>
                <c:pt idx="123">
                  <c:v>39873</c:v>
                </c:pt>
                <c:pt idx="124">
                  <c:v>39904</c:v>
                </c:pt>
                <c:pt idx="125">
                  <c:v>39934</c:v>
                </c:pt>
                <c:pt idx="126">
                  <c:v>39965</c:v>
                </c:pt>
                <c:pt idx="127">
                  <c:v>39995</c:v>
                </c:pt>
                <c:pt idx="128">
                  <c:v>40026</c:v>
                </c:pt>
                <c:pt idx="129">
                  <c:v>40057</c:v>
                </c:pt>
                <c:pt idx="130">
                  <c:v>40087</c:v>
                </c:pt>
                <c:pt idx="131">
                  <c:v>40118</c:v>
                </c:pt>
                <c:pt idx="132">
                  <c:v>40148</c:v>
                </c:pt>
                <c:pt idx="133">
                  <c:v>40179</c:v>
                </c:pt>
                <c:pt idx="134">
                  <c:v>40210</c:v>
                </c:pt>
                <c:pt idx="135">
                  <c:v>40238</c:v>
                </c:pt>
                <c:pt idx="136">
                  <c:v>40269</c:v>
                </c:pt>
                <c:pt idx="137">
                  <c:v>40299</c:v>
                </c:pt>
                <c:pt idx="138">
                  <c:v>40330</c:v>
                </c:pt>
                <c:pt idx="139">
                  <c:v>40360</c:v>
                </c:pt>
                <c:pt idx="140">
                  <c:v>40391</c:v>
                </c:pt>
                <c:pt idx="141">
                  <c:v>40422</c:v>
                </c:pt>
                <c:pt idx="142">
                  <c:v>40452</c:v>
                </c:pt>
                <c:pt idx="143">
                  <c:v>40483</c:v>
                </c:pt>
                <c:pt idx="144">
                  <c:v>40513</c:v>
                </c:pt>
                <c:pt idx="145">
                  <c:v>40544</c:v>
                </c:pt>
                <c:pt idx="146">
                  <c:v>40575</c:v>
                </c:pt>
                <c:pt idx="147">
                  <c:v>40603</c:v>
                </c:pt>
                <c:pt idx="148">
                  <c:v>40634</c:v>
                </c:pt>
                <c:pt idx="149">
                  <c:v>40664</c:v>
                </c:pt>
                <c:pt idx="150">
                  <c:v>40695</c:v>
                </c:pt>
                <c:pt idx="151">
                  <c:v>40725</c:v>
                </c:pt>
                <c:pt idx="152">
                  <c:v>40756</c:v>
                </c:pt>
                <c:pt idx="153">
                  <c:v>40787</c:v>
                </c:pt>
                <c:pt idx="154">
                  <c:v>40817</c:v>
                </c:pt>
                <c:pt idx="155">
                  <c:v>40848</c:v>
                </c:pt>
                <c:pt idx="156">
                  <c:v>40878</c:v>
                </c:pt>
                <c:pt idx="157">
                  <c:v>40909</c:v>
                </c:pt>
                <c:pt idx="158">
                  <c:v>40940</c:v>
                </c:pt>
                <c:pt idx="159">
                  <c:v>40969</c:v>
                </c:pt>
                <c:pt idx="160">
                  <c:v>41000</c:v>
                </c:pt>
                <c:pt idx="161">
                  <c:v>41030</c:v>
                </c:pt>
                <c:pt idx="162">
                  <c:v>41061</c:v>
                </c:pt>
                <c:pt idx="163">
                  <c:v>41091</c:v>
                </c:pt>
                <c:pt idx="164">
                  <c:v>41122</c:v>
                </c:pt>
                <c:pt idx="165">
                  <c:v>41153</c:v>
                </c:pt>
                <c:pt idx="166">
                  <c:v>41183</c:v>
                </c:pt>
                <c:pt idx="167">
                  <c:v>41214</c:v>
                </c:pt>
                <c:pt idx="168">
                  <c:v>41244</c:v>
                </c:pt>
                <c:pt idx="169">
                  <c:v>41275</c:v>
                </c:pt>
                <c:pt idx="170">
                  <c:v>41306</c:v>
                </c:pt>
                <c:pt idx="171">
                  <c:v>41334</c:v>
                </c:pt>
                <c:pt idx="172">
                  <c:v>41365</c:v>
                </c:pt>
                <c:pt idx="173">
                  <c:v>41395</c:v>
                </c:pt>
                <c:pt idx="174">
                  <c:v>41426</c:v>
                </c:pt>
                <c:pt idx="175">
                  <c:v>41456</c:v>
                </c:pt>
                <c:pt idx="176">
                  <c:v>41487</c:v>
                </c:pt>
                <c:pt idx="177">
                  <c:v>41518</c:v>
                </c:pt>
                <c:pt idx="178">
                  <c:v>41548</c:v>
                </c:pt>
                <c:pt idx="179">
                  <c:v>41579</c:v>
                </c:pt>
                <c:pt idx="180">
                  <c:v>41609</c:v>
                </c:pt>
                <c:pt idx="181">
                  <c:v>41640</c:v>
                </c:pt>
                <c:pt idx="182">
                  <c:v>41671</c:v>
                </c:pt>
                <c:pt idx="183">
                  <c:v>41699</c:v>
                </c:pt>
                <c:pt idx="184">
                  <c:v>41730</c:v>
                </c:pt>
                <c:pt idx="185">
                  <c:v>41760</c:v>
                </c:pt>
                <c:pt idx="186">
                  <c:v>41791</c:v>
                </c:pt>
                <c:pt idx="187">
                  <c:v>41821</c:v>
                </c:pt>
                <c:pt idx="188">
                  <c:v>41852</c:v>
                </c:pt>
                <c:pt idx="189">
                  <c:v>41883</c:v>
                </c:pt>
                <c:pt idx="190">
                  <c:v>41913</c:v>
                </c:pt>
                <c:pt idx="191">
                  <c:v>41944</c:v>
                </c:pt>
                <c:pt idx="192">
                  <c:v>41974</c:v>
                </c:pt>
                <c:pt idx="193">
                  <c:v>42005</c:v>
                </c:pt>
                <c:pt idx="194">
                  <c:v>42036</c:v>
                </c:pt>
                <c:pt idx="195">
                  <c:v>42064</c:v>
                </c:pt>
                <c:pt idx="196">
                  <c:v>42095</c:v>
                </c:pt>
                <c:pt idx="197">
                  <c:v>42125</c:v>
                </c:pt>
                <c:pt idx="198">
                  <c:v>42156</c:v>
                </c:pt>
                <c:pt idx="199">
                  <c:v>42186</c:v>
                </c:pt>
                <c:pt idx="200">
                  <c:v>42217</c:v>
                </c:pt>
                <c:pt idx="201">
                  <c:v>42248</c:v>
                </c:pt>
                <c:pt idx="202">
                  <c:v>42278</c:v>
                </c:pt>
                <c:pt idx="203">
                  <c:v>42309</c:v>
                </c:pt>
                <c:pt idx="204">
                  <c:v>42339</c:v>
                </c:pt>
                <c:pt idx="205">
                  <c:v>42370</c:v>
                </c:pt>
                <c:pt idx="206">
                  <c:v>42401</c:v>
                </c:pt>
                <c:pt idx="207">
                  <c:v>42430</c:v>
                </c:pt>
                <c:pt idx="208">
                  <c:v>42461</c:v>
                </c:pt>
                <c:pt idx="209">
                  <c:v>42491</c:v>
                </c:pt>
                <c:pt idx="210">
                  <c:v>42522</c:v>
                </c:pt>
                <c:pt idx="211">
                  <c:v>42552</c:v>
                </c:pt>
                <c:pt idx="212">
                  <c:v>42583</c:v>
                </c:pt>
                <c:pt idx="213">
                  <c:v>42614</c:v>
                </c:pt>
                <c:pt idx="214">
                  <c:v>42644</c:v>
                </c:pt>
                <c:pt idx="215">
                  <c:v>42675</c:v>
                </c:pt>
                <c:pt idx="216">
                  <c:v>42705</c:v>
                </c:pt>
              </c:numCache>
            </c:numRef>
          </c:cat>
          <c:val>
            <c:numRef>
              <c:f>'Despesas Grandes Grupos Real'!$B$71:$IG$71</c:f>
              <c:numCache>
                <c:formatCode>0.0</c:formatCode>
                <c:ptCount val="217"/>
                <c:pt idx="0">
                  <c:v>10.101328520087488</c:v>
                </c:pt>
                <c:pt idx="1">
                  <c:v>10.068660187034629</c:v>
                </c:pt>
                <c:pt idx="2">
                  <c:v>9.8224769407020212</c:v>
                </c:pt>
                <c:pt idx="3">
                  <c:v>9.7612186565026136</c:v>
                </c:pt>
                <c:pt idx="4">
                  <c:v>9.2575951109111685</c:v>
                </c:pt>
                <c:pt idx="5">
                  <c:v>9.174557526973782</c:v>
                </c:pt>
                <c:pt idx="6">
                  <c:v>8.770730355082252</c:v>
                </c:pt>
                <c:pt idx="7">
                  <c:v>8.3106042083224825</c:v>
                </c:pt>
                <c:pt idx="8">
                  <c:v>7.6532818713218767</c:v>
                </c:pt>
                <c:pt idx="9">
                  <c:v>6.959099642972479</c:v>
                </c:pt>
                <c:pt idx="10">
                  <c:v>6.3111333306302866</c:v>
                </c:pt>
                <c:pt idx="11">
                  <c:v>5.3774203505430496</c:v>
                </c:pt>
                <c:pt idx="12">
                  <c:v>4.2725484814058134</c:v>
                </c:pt>
                <c:pt idx="13">
                  <c:v>3.5283538456378554</c:v>
                </c:pt>
                <c:pt idx="14">
                  <c:v>3.0574985258181138</c:v>
                </c:pt>
                <c:pt idx="15">
                  <c:v>2.7452346583338065</c:v>
                </c:pt>
                <c:pt idx="16">
                  <c:v>2.5437633262884281</c:v>
                </c:pt>
                <c:pt idx="17">
                  <c:v>2.5640305620959349</c:v>
                </c:pt>
                <c:pt idx="18">
                  <c:v>2.6615898566579879</c:v>
                </c:pt>
                <c:pt idx="19">
                  <c:v>2.6960247213038797</c:v>
                </c:pt>
                <c:pt idx="20">
                  <c:v>2.938151697221159</c:v>
                </c:pt>
                <c:pt idx="21">
                  <c:v>3.387505800066859</c:v>
                </c:pt>
                <c:pt idx="22">
                  <c:v>3.7991874984366851</c:v>
                </c:pt>
                <c:pt idx="23">
                  <c:v>4.4631465833087969</c:v>
                </c:pt>
                <c:pt idx="24">
                  <c:v>5.0352261413344488</c:v>
                </c:pt>
                <c:pt idx="25">
                  <c:v>5.5716134433156084</c:v>
                </c:pt>
                <c:pt idx="26">
                  <c:v>5.9756681675811318</c:v>
                </c:pt>
                <c:pt idx="27">
                  <c:v>6.2533552077869974</c:v>
                </c:pt>
                <c:pt idx="28">
                  <c:v>6.4773030380316019</c:v>
                </c:pt>
                <c:pt idx="29">
                  <c:v>6.5753508473044286</c:v>
                </c:pt>
                <c:pt idx="30">
                  <c:v>6.6280896643218457</c:v>
                </c:pt>
                <c:pt idx="31">
                  <c:v>7.0349417096013065</c:v>
                </c:pt>
                <c:pt idx="32">
                  <c:v>7.2961640803269168</c:v>
                </c:pt>
                <c:pt idx="33">
                  <c:v>7.2085427996440039</c:v>
                </c:pt>
                <c:pt idx="34">
                  <c:v>6.9457707843275438</c:v>
                </c:pt>
                <c:pt idx="35">
                  <c:v>6.7453948024162687</c:v>
                </c:pt>
                <c:pt idx="36">
                  <c:v>7.1012469859167009</c:v>
                </c:pt>
                <c:pt idx="37">
                  <c:v>7.2892244406246816</c:v>
                </c:pt>
                <c:pt idx="38">
                  <c:v>7.5113118957845808</c:v>
                </c:pt>
                <c:pt idx="39">
                  <c:v>7.5525567492346068</c:v>
                </c:pt>
                <c:pt idx="40">
                  <c:v>7.7140255110542677</c:v>
                </c:pt>
                <c:pt idx="41">
                  <c:v>7.5001010613917165</c:v>
                </c:pt>
                <c:pt idx="42">
                  <c:v>7.4733149237873553</c:v>
                </c:pt>
                <c:pt idx="43">
                  <c:v>7.3089623173081764</c:v>
                </c:pt>
                <c:pt idx="44">
                  <c:v>7.3080508699036875</c:v>
                </c:pt>
                <c:pt idx="45">
                  <c:v>7.6503341152592137</c:v>
                </c:pt>
                <c:pt idx="46">
                  <c:v>8.1658092339574928</c:v>
                </c:pt>
                <c:pt idx="47">
                  <c:v>8.2192938414924583</c:v>
                </c:pt>
                <c:pt idx="48">
                  <c:v>7.5006921675216507</c:v>
                </c:pt>
                <c:pt idx="49">
                  <c:v>6.994372987319176</c:v>
                </c:pt>
                <c:pt idx="50">
                  <c:v>6.1939908950842781</c:v>
                </c:pt>
                <c:pt idx="51">
                  <c:v>5.4831381450989767</c:v>
                </c:pt>
                <c:pt idx="52">
                  <c:v>4.7323417660867451</c:v>
                </c:pt>
                <c:pt idx="53">
                  <c:v>4.3868338426680697</c:v>
                </c:pt>
                <c:pt idx="54">
                  <c:v>4.0400451251900504</c:v>
                </c:pt>
                <c:pt idx="55">
                  <c:v>4.1196323802056511</c:v>
                </c:pt>
                <c:pt idx="56">
                  <c:v>4.3190884773752911</c:v>
                </c:pt>
                <c:pt idx="57">
                  <c:v>4.1673583702431962</c:v>
                </c:pt>
                <c:pt idx="58">
                  <c:v>4.0692648936835116</c:v>
                </c:pt>
                <c:pt idx="59">
                  <c:v>4.5892050800282709</c:v>
                </c:pt>
                <c:pt idx="60">
                  <c:v>6.3763272603583721</c:v>
                </c:pt>
                <c:pt idx="61">
                  <c:v>7.2615330781681253</c:v>
                </c:pt>
                <c:pt idx="62">
                  <c:v>8.6701497395522917</c:v>
                </c:pt>
                <c:pt idx="63">
                  <c:v>9.7045242396198717</c:v>
                </c:pt>
                <c:pt idx="64">
                  <c:v>11.2167510969067</c:v>
                </c:pt>
                <c:pt idx="65">
                  <c:v>12.189919697667781</c:v>
                </c:pt>
                <c:pt idx="66">
                  <c:v>13.252752472685581</c:v>
                </c:pt>
                <c:pt idx="67">
                  <c:v>12.885918943402741</c:v>
                </c:pt>
                <c:pt idx="68">
                  <c:v>12.312621636594612</c:v>
                </c:pt>
                <c:pt idx="69">
                  <c:v>12.124772896162611</c:v>
                </c:pt>
                <c:pt idx="70">
                  <c:v>12.003567849568551</c:v>
                </c:pt>
                <c:pt idx="71">
                  <c:v>10.57977131588415</c:v>
                </c:pt>
                <c:pt idx="72">
                  <c:v>10.083336267357913</c:v>
                </c:pt>
                <c:pt idx="73">
                  <c:v>9.8219390045002619</c:v>
                </c:pt>
                <c:pt idx="74">
                  <c:v>9.6091749003420688</c:v>
                </c:pt>
                <c:pt idx="75">
                  <c:v>9.7480055935779326</c:v>
                </c:pt>
                <c:pt idx="76">
                  <c:v>8.8028090159210137</c:v>
                </c:pt>
                <c:pt idx="77">
                  <c:v>8.0178913516694177</c:v>
                </c:pt>
                <c:pt idx="78">
                  <c:v>7.6050511069414286</c:v>
                </c:pt>
                <c:pt idx="79">
                  <c:v>7.9783406068875129</c:v>
                </c:pt>
                <c:pt idx="80">
                  <c:v>8.2073681055274363</c:v>
                </c:pt>
                <c:pt idx="81">
                  <c:v>8.2952100288945907</c:v>
                </c:pt>
                <c:pt idx="82">
                  <c:v>8.3117820251106256</c:v>
                </c:pt>
                <c:pt idx="83">
                  <c:v>9.5841039889651807</c:v>
                </c:pt>
                <c:pt idx="84">
                  <c:v>8.7811880172846468</c:v>
                </c:pt>
                <c:pt idx="85">
                  <c:v>9.3709755588669523</c:v>
                </c:pt>
                <c:pt idx="86">
                  <c:v>8.2007957921886643</c:v>
                </c:pt>
                <c:pt idx="87">
                  <c:v>7.6377111519565446</c:v>
                </c:pt>
                <c:pt idx="88">
                  <c:v>7.7344057072810326</c:v>
                </c:pt>
                <c:pt idx="89">
                  <c:v>8.7811974063737477</c:v>
                </c:pt>
                <c:pt idx="90">
                  <c:v>8.3603352912266722</c:v>
                </c:pt>
                <c:pt idx="91">
                  <c:v>8.3854627342612229</c:v>
                </c:pt>
                <c:pt idx="92">
                  <c:v>8.5348251325715392</c:v>
                </c:pt>
                <c:pt idx="93">
                  <c:v>12.728910483224746</c:v>
                </c:pt>
                <c:pt idx="94">
                  <c:v>12.813586058871383</c:v>
                </c:pt>
                <c:pt idx="95">
                  <c:v>12.388786742646431</c:v>
                </c:pt>
                <c:pt idx="96">
                  <c:v>8.9970310203103683</c:v>
                </c:pt>
                <c:pt idx="97">
                  <c:v>7.428157931657446</c:v>
                </c:pt>
                <c:pt idx="98">
                  <c:v>8.1573671851730651</c:v>
                </c:pt>
                <c:pt idx="99">
                  <c:v>9.6238779365673821</c:v>
                </c:pt>
                <c:pt idx="100">
                  <c:v>9.843503850905492</c:v>
                </c:pt>
                <c:pt idx="101">
                  <c:v>9.0592898732184928</c:v>
                </c:pt>
                <c:pt idx="102">
                  <c:v>9.272311469419348</c:v>
                </c:pt>
                <c:pt idx="103">
                  <c:v>8.9307356607041672</c:v>
                </c:pt>
                <c:pt idx="104">
                  <c:v>8.5318771784051481</c:v>
                </c:pt>
                <c:pt idx="105">
                  <c:v>4.3737610768715305</c:v>
                </c:pt>
                <c:pt idx="106">
                  <c:v>3.95652778476363</c:v>
                </c:pt>
                <c:pt idx="107">
                  <c:v>3.6910482587886539</c:v>
                </c:pt>
                <c:pt idx="108">
                  <c:v>7.8957565089670929</c:v>
                </c:pt>
                <c:pt idx="109">
                  <c:v>9.499834453646713</c:v>
                </c:pt>
                <c:pt idx="110">
                  <c:v>8.8426614932153988</c:v>
                </c:pt>
                <c:pt idx="111">
                  <c:v>6.2726642320335424</c:v>
                </c:pt>
                <c:pt idx="112">
                  <c:v>6.2066585628303814</c:v>
                </c:pt>
                <c:pt idx="113">
                  <c:v>5.8982696023105712</c:v>
                </c:pt>
                <c:pt idx="114">
                  <c:v>5.6159345565700844</c:v>
                </c:pt>
                <c:pt idx="115">
                  <c:v>5.2215574691744946</c:v>
                </c:pt>
                <c:pt idx="116">
                  <c:v>5.9668475069270386</c:v>
                </c:pt>
                <c:pt idx="117">
                  <c:v>5.0034759189066156</c:v>
                </c:pt>
                <c:pt idx="118">
                  <c:v>4.7457092787799908</c:v>
                </c:pt>
                <c:pt idx="119">
                  <c:v>5.7794077657906513</c:v>
                </c:pt>
                <c:pt idx="120">
                  <c:v>1.9327700230066254</c:v>
                </c:pt>
                <c:pt idx="121">
                  <c:v>1.1482384533866741</c:v>
                </c:pt>
                <c:pt idx="122">
                  <c:v>1.5667875161847313</c:v>
                </c:pt>
                <c:pt idx="123">
                  <c:v>3.0377664087674514</c:v>
                </c:pt>
                <c:pt idx="124">
                  <c:v>2.8120788109640116</c:v>
                </c:pt>
                <c:pt idx="125">
                  <c:v>3.0412603147801587</c:v>
                </c:pt>
                <c:pt idx="126">
                  <c:v>3.1403123982166168</c:v>
                </c:pt>
                <c:pt idx="127">
                  <c:v>3.7080340628330668</c:v>
                </c:pt>
                <c:pt idx="128">
                  <c:v>3.3825906465613236</c:v>
                </c:pt>
                <c:pt idx="129">
                  <c:v>4.5994743401998051</c:v>
                </c:pt>
                <c:pt idx="130">
                  <c:v>5.3302868798608962</c:v>
                </c:pt>
                <c:pt idx="131">
                  <c:v>4.6809250285148263</c:v>
                </c:pt>
                <c:pt idx="132">
                  <c:v>7.4715442316122269</c:v>
                </c:pt>
                <c:pt idx="133">
                  <c:v>6.2235434544572374</c:v>
                </c:pt>
                <c:pt idx="134">
                  <c:v>6.8566813115687566</c:v>
                </c:pt>
                <c:pt idx="135">
                  <c:v>7.9485503947234868</c:v>
                </c:pt>
                <c:pt idx="136">
                  <c:v>8.0463548067715713</c:v>
                </c:pt>
                <c:pt idx="137">
                  <c:v>8.0782490669288656</c:v>
                </c:pt>
                <c:pt idx="138">
                  <c:v>8.1097636584367638</c:v>
                </c:pt>
                <c:pt idx="139">
                  <c:v>8.0140296576736816</c:v>
                </c:pt>
                <c:pt idx="140">
                  <c:v>8.2261458758056207</c:v>
                </c:pt>
                <c:pt idx="141">
                  <c:v>8.3327013668154706</c:v>
                </c:pt>
                <c:pt idx="142">
                  <c:v>8.053370993251761</c:v>
                </c:pt>
                <c:pt idx="143">
                  <c:v>7.9318977131010815</c:v>
                </c:pt>
                <c:pt idx="144">
                  <c:v>7.8783235145359898</c:v>
                </c:pt>
                <c:pt idx="145">
                  <c:v>9.0819751481342799</c:v>
                </c:pt>
                <c:pt idx="146">
                  <c:v>8.315745977253421</c:v>
                </c:pt>
                <c:pt idx="147">
                  <c:v>5.1984295680663042</c:v>
                </c:pt>
                <c:pt idx="148">
                  <c:v>6.083429192194342</c:v>
                </c:pt>
                <c:pt idx="149">
                  <c:v>5.9862473751577676</c:v>
                </c:pt>
                <c:pt idx="150">
                  <c:v>5.8518269563642091</c:v>
                </c:pt>
                <c:pt idx="151">
                  <c:v>5.7398977959020119</c:v>
                </c:pt>
                <c:pt idx="152">
                  <c:v>4.7658967022488303</c:v>
                </c:pt>
                <c:pt idx="153">
                  <c:v>4.2828082033603332</c:v>
                </c:pt>
                <c:pt idx="154">
                  <c:v>4.0700002656221876</c:v>
                </c:pt>
                <c:pt idx="155">
                  <c:v>3.8909253023506669</c:v>
                </c:pt>
                <c:pt idx="156">
                  <c:v>3.534217692304797</c:v>
                </c:pt>
                <c:pt idx="157">
                  <c:v>3.4621733850306309</c:v>
                </c:pt>
                <c:pt idx="158">
                  <c:v>3.6612567767586373</c:v>
                </c:pt>
                <c:pt idx="159">
                  <c:v>5.3909855655556074</c:v>
                </c:pt>
                <c:pt idx="160">
                  <c:v>4.5176416945727169</c:v>
                </c:pt>
                <c:pt idx="161">
                  <c:v>4.7708210868905985</c:v>
                </c:pt>
                <c:pt idx="162">
                  <c:v>5.0718154968013804</c:v>
                </c:pt>
                <c:pt idx="163">
                  <c:v>5.3031603633784066</c:v>
                </c:pt>
                <c:pt idx="164">
                  <c:v>5.926818192082008</c:v>
                </c:pt>
                <c:pt idx="165">
                  <c:v>6.2792171857955914</c:v>
                </c:pt>
                <c:pt idx="166">
                  <c:v>6.7253301554327072</c:v>
                </c:pt>
                <c:pt idx="167">
                  <c:v>6.9394552154024689</c:v>
                </c:pt>
                <c:pt idx="168">
                  <c:v>6.7335073931009024</c:v>
                </c:pt>
                <c:pt idx="169">
                  <c:v>7.4517204337008414</c:v>
                </c:pt>
                <c:pt idx="170">
                  <c:v>6.8339111019628103</c:v>
                </c:pt>
                <c:pt idx="171">
                  <c:v>6.8848206545095882</c:v>
                </c:pt>
                <c:pt idx="172">
                  <c:v>7.143498726831754</c:v>
                </c:pt>
                <c:pt idx="173">
                  <c:v>6.9180850471510507</c:v>
                </c:pt>
                <c:pt idx="174">
                  <c:v>6.6618406656359044</c:v>
                </c:pt>
                <c:pt idx="175">
                  <c:v>6.4143778541352052</c:v>
                </c:pt>
                <c:pt idx="176">
                  <c:v>6.2385055510394132</c:v>
                </c:pt>
                <c:pt idx="177">
                  <c:v>6.1890837492572386</c:v>
                </c:pt>
                <c:pt idx="178">
                  <c:v>5.9098720457707818</c:v>
                </c:pt>
                <c:pt idx="179">
                  <c:v>5.6963770516108569</c:v>
                </c:pt>
                <c:pt idx="180">
                  <c:v>6.2070634986529436</c:v>
                </c:pt>
                <c:pt idx="181">
                  <c:v>5.0564865716278664</c:v>
                </c:pt>
                <c:pt idx="182">
                  <c:v>5.3883280238109306</c:v>
                </c:pt>
                <c:pt idx="183">
                  <c:v>4.7726948909977418</c:v>
                </c:pt>
                <c:pt idx="184">
                  <c:v>2.9956086387945526</c:v>
                </c:pt>
                <c:pt idx="185">
                  <c:v>2.9473310391724206</c:v>
                </c:pt>
                <c:pt idx="186">
                  <c:v>3.2153423835368415</c:v>
                </c:pt>
                <c:pt idx="187">
                  <c:v>3.428107759892419</c:v>
                </c:pt>
                <c:pt idx="188">
                  <c:v>3.2963999129265402</c:v>
                </c:pt>
                <c:pt idx="189">
                  <c:v>3.1745434421982077</c:v>
                </c:pt>
                <c:pt idx="190">
                  <c:v>2.8693068357438656</c:v>
                </c:pt>
                <c:pt idx="191">
                  <c:v>3.5874236608403947</c:v>
                </c:pt>
                <c:pt idx="192">
                  <c:v>3.7834561073580408</c:v>
                </c:pt>
                <c:pt idx="193">
                  <c:v>3.8764184516921056</c:v>
                </c:pt>
                <c:pt idx="194">
                  <c:v>4.2782633472203511</c:v>
                </c:pt>
                <c:pt idx="195">
                  <c:v>4.6257274132228909</c:v>
                </c:pt>
                <c:pt idx="196">
                  <c:v>5.928344738553105</c:v>
                </c:pt>
                <c:pt idx="197">
                  <c:v>5.9295830332339428</c:v>
                </c:pt>
                <c:pt idx="198">
                  <c:v>5.2020186546086089</c:v>
                </c:pt>
                <c:pt idx="199">
                  <c:v>4.3010671489879257</c:v>
                </c:pt>
                <c:pt idx="200">
                  <c:v>3.0885869032168722</c:v>
                </c:pt>
                <c:pt idx="201">
                  <c:v>0.6928226176077471</c:v>
                </c:pt>
                <c:pt idx="202">
                  <c:v>3.4374418169563552</c:v>
                </c:pt>
                <c:pt idx="203">
                  <c:v>2.4205013087460716</c:v>
                </c:pt>
                <c:pt idx="204">
                  <c:v>1.4036196011108169</c:v>
                </c:pt>
                <c:pt idx="205">
                  <c:v>1.4513152525950976</c:v>
                </c:pt>
                <c:pt idx="206">
                  <c:v>1.2026636470160437</c:v>
                </c:pt>
                <c:pt idx="207">
                  <c:v>1.2673892334801538</c:v>
                </c:pt>
                <c:pt idx="208">
                  <c:v>1.4552197956356088</c:v>
                </c:pt>
                <c:pt idx="209">
                  <c:v>1.6436134562441298</c:v>
                </c:pt>
                <c:pt idx="210">
                  <c:v>2.2077205137020406</c:v>
                </c:pt>
                <c:pt idx="211">
                  <c:v>3.0479296363499904</c:v>
                </c:pt>
                <c:pt idx="212">
                  <c:v>5.588378144929278</c:v>
                </c:pt>
                <c:pt idx="213">
                  <c:v>10.28484903935532</c:v>
                </c:pt>
                <c:pt idx="214">
                  <c:v>5.1578369009402838</c:v>
                </c:pt>
                <c:pt idx="215">
                  <c:v>5.9337727226784107</c:v>
                </c:pt>
                <c:pt idx="216">
                  <c:v>7.183428887151555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145544"/>
        <c:axId val="267145936"/>
      </c:lineChart>
      <c:dateAx>
        <c:axId val="267145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145936"/>
        <c:crosses val="autoZero"/>
        <c:auto val="1"/>
        <c:lblOffset val="100"/>
        <c:baseTimeUnit val="months"/>
        <c:majorUnit val="12"/>
        <c:majorTimeUnit val="months"/>
      </c:dateAx>
      <c:valAx>
        <c:axId val="26714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14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Com Compensação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'4.2 (2)'!$C$4:$AO$4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'4.2 (2)'!$C$34:$AO$34</c:f>
              <c:numCache>
                <c:formatCode>0.0%</c:formatCode>
                <c:ptCount val="20"/>
                <c:pt idx="0">
                  <c:v>4.6488035994946705E-2</c:v>
                </c:pt>
                <c:pt idx="1">
                  <c:v>4.6175244321739597E-2</c:v>
                </c:pt>
                <c:pt idx="2">
                  <c:v>4.5108770755508912E-2</c:v>
                </c:pt>
                <c:pt idx="3">
                  <c:v>4.6464433468791692E-2</c:v>
                </c:pt>
                <c:pt idx="4">
                  <c:v>4.7495063758617805E-2</c:v>
                </c:pt>
                <c:pt idx="5">
                  <c:v>4.7708414717564505E-2</c:v>
                </c:pt>
                <c:pt idx="6">
                  <c:v>4.6992130941353606E-2</c:v>
                </c:pt>
                <c:pt idx="7">
                  <c:v>4.7894432594502004E-2</c:v>
                </c:pt>
                <c:pt idx="8">
                  <c:v>4.9956173886632795E-2</c:v>
                </c:pt>
                <c:pt idx="9">
                  <c:v>5.1264893890994395E-2</c:v>
                </c:pt>
                <c:pt idx="10">
                  <c:v>5.1616991204409012E-2</c:v>
                </c:pt>
                <c:pt idx="11">
                  <c:v>5.25291365742898E-2</c:v>
                </c:pt>
                <c:pt idx="12">
                  <c:v>5.4607349349481915E-2</c:v>
                </c:pt>
                <c:pt idx="13">
                  <c:v>5.4548822549348723E-2</c:v>
                </c:pt>
                <c:pt idx="14">
                  <c:v>5.6186123879314001E-2</c:v>
                </c:pt>
                <c:pt idx="15">
                  <c:v>5.7274856631423898E-2</c:v>
                </c:pt>
                <c:pt idx="16">
                  <c:v>5.7608577270683102E-2</c:v>
                </c:pt>
                <c:pt idx="17">
                  <c:v>5.8402124544851011E-2</c:v>
                </c:pt>
                <c:pt idx="18">
                  <c:v>5.8373117394520814E-2</c:v>
                </c:pt>
                <c:pt idx="19">
                  <c:v>5.6837058886607408E-2</c:v>
                </c:pt>
              </c:numCache>
            </c:numRef>
          </c:val>
          <c:smooth val="0"/>
        </c:ser>
        <c:ser>
          <c:idx val="1"/>
          <c:order val="1"/>
          <c:tx>
            <c:v>Sem Compensação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'4.2 (2)'!$C$4:$AO$4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'4.2 (2)'!$C$35:$AO$35</c:f>
              <c:numCache>
                <c:formatCode>0.0%</c:formatCode>
                <c:ptCount val="20"/>
                <c:pt idx="0">
                  <c:v>4.6488035994946705E-2</c:v>
                </c:pt>
                <c:pt idx="1">
                  <c:v>4.6175244321739597E-2</c:v>
                </c:pt>
                <c:pt idx="2">
                  <c:v>4.5108770755508912E-2</c:v>
                </c:pt>
                <c:pt idx="3">
                  <c:v>4.6464433468791692E-2</c:v>
                </c:pt>
                <c:pt idx="4">
                  <c:v>4.7495063758617805E-2</c:v>
                </c:pt>
                <c:pt idx="5">
                  <c:v>4.7708414717564505E-2</c:v>
                </c:pt>
                <c:pt idx="6">
                  <c:v>4.6992130941353606E-2</c:v>
                </c:pt>
                <c:pt idx="7">
                  <c:v>4.7894432594502004E-2</c:v>
                </c:pt>
                <c:pt idx="8">
                  <c:v>4.9956173886632795E-2</c:v>
                </c:pt>
                <c:pt idx="9">
                  <c:v>5.1264893890994395E-2</c:v>
                </c:pt>
                <c:pt idx="10">
                  <c:v>5.1616991204409012E-2</c:v>
                </c:pt>
                <c:pt idx="11">
                  <c:v>5.25291365742898E-2</c:v>
                </c:pt>
                <c:pt idx="12">
                  <c:v>5.4607349349481915E-2</c:v>
                </c:pt>
                <c:pt idx="13">
                  <c:v>5.4548822549348723E-2</c:v>
                </c:pt>
                <c:pt idx="14">
                  <c:v>5.6186123879314001E-2</c:v>
                </c:pt>
                <c:pt idx="15">
                  <c:v>5.6903083168156808E-2</c:v>
                </c:pt>
                <c:pt idx="16">
                  <c:v>5.5916835981592493E-2</c:v>
                </c:pt>
                <c:pt idx="17">
                  <c:v>5.5278375294626904E-2</c:v>
                </c:pt>
                <c:pt idx="18">
                  <c:v>5.4139024343916618E-2</c:v>
                </c:pt>
                <c:pt idx="19">
                  <c:v>5.4044967852355907E-2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146720"/>
        <c:axId val="267147112"/>
      </c:lineChart>
      <c:catAx>
        <c:axId val="26714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147112"/>
        <c:crosses val="autoZero"/>
        <c:auto val="1"/>
        <c:lblAlgn val="ctr"/>
        <c:lblOffset val="100"/>
        <c:noMultiLvlLbl val="0"/>
      </c:catAx>
      <c:valAx>
        <c:axId val="267147112"/>
        <c:scaling>
          <c:orientation val="minMax"/>
          <c:min val="4.0000000000000008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14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96584087033042E-2"/>
          <c:y val="0.19316606715340101"/>
          <c:w val="0.41927920827966109"/>
          <c:h val="4.8673030297507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187"/>
            <c:marker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</c:dPt>
          <c:xVal>
            <c:numRef>
              <c:f>'AtlasBrasil_Consulta_renda per '!$N$2:$N$5567</c:f>
              <c:numCache>
                <c:formatCode>General</c:formatCode>
                <c:ptCount val="5566"/>
                <c:pt idx="0">
                  <c:v>208.84</c:v>
                </c:pt>
                <c:pt idx="1">
                  <c:v>181.17</c:v>
                </c:pt>
                <c:pt idx="2">
                  <c:v>151.62</c:v>
                </c:pt>
                <c:pt idx="3">
                  <c:v>219.95000000000002</c:v>
                </c:pt>
                <c:pt idx="4">
                  <c:v>263.01</c:v>
                </c:pt>
                <c:pt idx="5">
                  <c:v>233.91</c:v>
                </c:pt>
                <c:pt idx="6">
                  <c:v>195.19</c:v>
                </c:pt>
                <c:pt idx="7">
                  <c:v>187.95000000000002</c:v>
                </c:pt>
                <c:pt idx="8">
                  <c:v>239.23</c:v>
                </c:pt>
                <c:pt idx="9">
                  <c:v>235.6</c:v>
                </c:pt>
                <c:pt idx="10">
                  <c:v>270.54000000000002</c:v>
                </c:pt>
                <c:pt idx="11">
                  <c:v>266.20999999999987</c:v>
                </c:pt>
                <c:pt idx="12">
                  <c:v>152.38000000000002</c:v>
                </c:pt>
                <c:pt idx="13">
                  <c:v>196.78</c:v>
                </c:pt>
                <c:pt idx="14">
                  <c:v>232.08</c:v>
                </c:pt>
                <c:pt idx="15">
                  <c:v>206.22</c:v>
                </c:pt>
                <c:pt idx="16">
                  <c:v>251.44</c:v>
                </c:pt>
                <c:pt idx="17">
                  <c:v>155.49</c:v>
                </c:pt>
                <c:pt idx="18">
                  <c:v>214.92000000000002</c:v>
                </c:pt>
                <c:pt idx="19">
                  <c:v>165.38000000000002</c:v>
                </c:pt>
                <c:pt idx="20">
                  <c:v>199.68</c:v>
                </c:pt>
                <c:pt idx="21">
                  <c:v>186.87</c:v>
                </c:pt>
                <c:pt idx="22">
                  <c:v>186.23999999999998</c:v>
                </c:pt>
                <c:pt idx="23">
                  <c:v>189.63</c:v>
                </c:pt>
                <c:pt idx="24">
                  <c:v>173.56</c:v>
                </c:pt>
                <c:pt idx="25">
                  <c:v>259.38</c:v>
                </c:pt>
                <c:pt idx="26">
                  <c:v>233.16</c:v>
                </c:pt>
                <c:pt idx="27">
                  <c:v>249</c:v>
                </c:pt>
                <c:pt idx="28">
                  <c:v>193.47</c:v>
                </c:pt>
                <c:pt idx="29">
                  <c:v>238.81</c:v>
                </c:pt>
                <c:pt idx="30">
                  <c:v>234.88000000000002</c:v>
                </c:pt>
                <c:pt idx="31">
                  <c:v>250.6</c:v>
                </c:pt>
                <c:pt idx="32">
                  <c:v>250.42000000000002</c:v>
                </c:pt>
                <c:pt idx="33">
                  <c:v>237.47</c:v>
                </c:pt>
                <c:pt idx="34">
                  <c:v>216.25</c:v>
                </c:pt>
                <c:pt idx="35">
                  <c:v>199.54</c:v>
                </c:pt>
                <c:pt idx="36">
                  <c:v>218.32000000000002</c:v>
                </c:pt>
                <c:pt idx="37">
                  <c:v>265.69</c:v>
                </c:pt>
                <c:pt idx="38">
                  <c:v>182.63</c:v>
                </c:pt>
                <c:pt idx="39">
                  <c:v>203.17</c:v>
                </c:pt>
                <c:pt idx="40">
                  <c:v>262.76</c:v>
                </c:pt>
                <c:pt idx="41">
                  <c:v>228.70999999999998</c:v>
                </c:pt>
                <c:pt idx="42">
                  <c:v>239.75</c:v>
                </c:pt>
                <c:pt idx="43">
                  <c:v>244.54</c:v>
                </c:pt>
                <c:pt idx="44">
                  <c:v>306.24</c:v>
                </c:pt>
                <c:pt idx="45">
                  <c:v>208.12</c:v>
                </c:pt>
                <c:pt idx="46">
                  <c:v>209.46</c:v>
                </c:pt>
                <c:pt idx="47">
                  <c:v>239.3</c:v>
                </c:pt>
                <c:pt idx="48">
                  <c:v>232.85000000000002</c:v>
                </c:pt>
                <c:pt idx="49">
                  <c:v>239.06</c:v>
                </c:pt>
                <c:pt idx="50">
                  <c:v>250.22</c:v>
                </c:pt>
                <c:pt idx="51">
                  <c:v>188.68</c:v>
                </c:pt>
                <c:pt idx="52">
                  <c:v>199.35000000000002</c:v>
                </c:pt>
                <c:pt idx="53">
                  <c:v>242.28</c:v>
                </c:pt>
                <c:pt idx="54">
                  <c:v>163.87</c:v>
                </c:pt>
                <c:pt idx="55">
                  <c:v>201.99</c:v>
                </c:pt>
                <c:pt idx="56">
                  <c:v>213.44</c:v>
                </c:pt>
                <c:pt idx="57">
                  <c:v>193.97</c:v>
                </c:pt>
                <c:pt idx="58">
                  <c:v>234.8</c:v>
                </c:pt>
                <c:pt idx="59">
                  <c:v>183.12</c:v>
                </c:pt>
                <c:pt idx="60">
                  <c:v>247.62</c:v>
                </c:pt>
                <c:pt idx="61">
                  <c:v>293.12</c:v>
                </c:pt>
                <c:pt idx="62">
                  <c:v>154</c:v>
                </c:pt>
                <c:pt idx="63">
                  <c:v>226.26</c:v>
                </c:pt>
                <c:pt idx="64">
                  <c:v>311.24</c:v>
                </c:pt>
                <c:pt idx="65">
                  <c:v>172.55</c:v>
                </c:pt>
                <c:pt idx="66">
                  <c:v>259.71999999999997</c:v>
                </c:pt>
                <c:pt idx="67">
                  <c:v>225.93</c:v>
                </c:pt>
                <c:pt idx="68">
                  <c:v>232.31</c:v>
                </c:pt>
                <c:pt idx="69">
                  <c:v>260.41999999999996</c:v>
                </c:pt>
                <c:pt idx="70">
                  <c:v>332.75</c:v>
                </c:pt>
                <c:pt idx="71">
                  <c:v>200.15</c:v>
                </c:pt>
                <c:pt idx="72">
                  <c:v>325.51</c:v>
                </c:pt>
                <c:pt idx="73">
                  <c:v>290.21999999999997</c:v>
                </c:pt>
                <c:pt idx="74">
                  <c:v>197.49</c:v>
                </c:pt>
                <c:pt idx="75">
                  <c:v>217.66</c:v>
                </c:pt>
                <c:pt idx="76">
                  <c:v>221.93</c:v>
                </c:pt>
                <c:pt idx="77">
                  <c:v>197.43</c:v>
                </c:pt>
                <c:pt idx="78">
                  <c:v>229.29</c:v>
                </c:pt>
                <c:pt idx="79">
                  <c:v>280.17</c:v>
                </c:pt>
                <c:pt idx="80">
                  <c:v>227.56</c:v>
                </c:pt>
                <c:pt idx="81">
                  <c:v>156.4</c:v>
                </c:pt>
                <c:pt idx="82">
                  <c:v>245.02</c:v>
                </c:pt>
                <c:pt idx="83">
                  <c:v>244.39000000000001</c:v>
                </c:pt>
                <c:pt idx="84">
                  <c:v>246.68</c:v>
                </c:pt>
                <c:pt idx="85">
                  <c:v>296.60000000000002</c:v>
                </c:pt>
                <c:pt idx="86">
                  <c:v>210.3</c:v>
                </c:pt>
                <c:pt idx="87">
                  <c:v>291.90999999999997</c:v>
                </c:pt>
                <c:pt idx="88">
                  <c:v>275.18</c:v>
                </c:pt>
                <c:pt idx="89">
                  <c:v>249.75</c:v>
                </c:pt>
                <c:pt idx="90">
                  <c:v>239.93</c:v>
                </c:pt>
                <c:pt idx="91">
                  <c:v>197.69</c:v>
                </c:pt>
                <c:pt idx="92">
                  <c:v>244.85000000000002</c:v>
                </c:pt>
                <c:pt idx="93">
                  <c:v>210.09</c:v>
                </c:pt>
                <c:pt idx="94">
                  <c:v>273.22999999999996</c:v>
                </c:pt>
                <c:pt idx="95">
                  <c:v>281.42999999999955</c:v>
                </c:pt>
                <c:pt idx="96">
                  <c:v>219.1</c:v>
                </c:pt>
                <c:pt idx="97">
                  <c:v>223.48000000000002</c:v>
                </c:pt>
                <c:pt idx="98">
                  <c:v>206.58</c:v>
                </c:pt>
                <c:pt idx="99">
                  <c:v>164.69</c:v>
                </c:pt>
                <c:pt idx="100">
                  <c:v>224.54</c:v>
                </c:pt>
                <c:pt idx="101">
                  <c:v>286.69</c:v>
                </c:pt>
                <c:pt idx="102">
                  <c:v>353.87</c:v>
                </c:pt>
                <c:pt idx="103">
                  <c:v>186.82000000000002</c:v>
                </c:pt>
                <c:pt idx="104">
                  <c:v>243.39000000000001</c:v>
                </c:pt>
                <c:pt idx="105">
                  <c:v>231.56</c:v>
                </c:pt>
                <c:pt idx="106">
                  <c:v>292.88</c:v>
                </c:pt>
                <c:pt idx="107">
                  <c:v>213.73999999999998</c:v>
                </c:pt>
                <c:pt idx="108">
                  <c:v>194.73</c:v>
                </c:pt>
                <c:pt idx="109">
                  <c:v>188.84</c:v>
                </c:pt>
                <c:pt idx="110">
                  <c:v>245.38000000000002</c:v>
                </c:pt>
                <c:pt idx="111">
                  <c:v>329.44</c:v>
                </c:pt>
                <c:pt idx="112">
                  <c:v>250.37</c:v>
                </c:pt>
                <c:pt idx="113">
                  <c:v>305.57</c:v>
                </c:pt>
                <c:pt idx="114">
                  <c:v>178.1</c:v>
                </c:pt>
                <c:pt idx="115">
                  <c:v>227.39000000000001</c:v>
                </c:pt>
                <c:pt idx="116">
                  <c:v>266.56</c:v>
                </c:pt>
                <c:pt idx="117">
                  <c:v>332.86</c:v>
                </c:pt>
                <c:pt idx="118">
                  <c:v>280.25</c:v>
                </c:pt>
                <c:pt idx="119">
                  <c:v>331.14000000000004</c:v>
                </c:pt>
                <c:pt idx="120">
                  <c:v>210.02</c:v>
                </c:pt>
                <c:pt idx="121">
                  <c:v>278.54000000000002</c:v>
                </c:pt>
                <c:pt idx="122">
                  <c:v>296.98999999999995</c:v>
                </c:pt>
                <c:pt idx="123">
                  <c:v>304.56</c:v>
                </c:pt>
                <c:pt idx="124">
                  <c:v>292.37</c:v>
                </c:pt>
                <c:pt idx="125">
                  <c:v>246.81</c:v>
                </c:pt>
                <c:pt idx="126">
                  <c:v>148.15</c:v>
                </c:pt>
                <c:pt idx="127">
                  <c:v>257.81</c:v>
                </c:pt>
                <c:pt idx="128">
                  <c:v>350</c:v>
                </c:pt>
                <c:pt idx="129">
                  <c:v>220.98000000000002</c:v>
                </c:pt>
                <c:pt idx="130">
                  <c:v>161.57</c:v>
                </c:pt>
                <c:pt idx="131">
                  <c:v>164.07</c:v>
                </c:pt>
                <c:pt idx="132">
                  <c:v>229.72</c:v>
                </c:pt>
                <c:pt idx="133">
                  <c:v>141.79</c:v>
                </c:pt>
                <c:pt idx="134">
                  <c:v>327.96</c:v>
                </c:pt>
                <c:pt idx="135">
                  <c:v>107.14</c:v>
                </c:pt>
                <c:pt idx="136">
                  <c:v>218.07</c:v>
                </c:pt>
                <c:pt idx="137">
                  <c:v>251.59</c:v>
                </c:pt>
                <c:pt idx="138">
                  <c:v>232.22</c:v>
                </c:pt>
                <c:pt idx="139">
                  <c:v>233.05</c:v>
                </c:pt>
                <c:pt idx="140">
                  <c:v>296.74</c:v>
                </c:pt>
                <c:pt idx="141">
                  <c:v>269.63</c:v>
                </c:pt>
                <c:pt idx="142">
                  <c:v>190.58</c:v>
                </c:pt>
                <c:pt idx="143">
                  <c:v>282.33</c:v>
                </c:pt>
                <c:pt idx="144">
                  <c:v>245.49</c:v>
                </c:pt>
                <c:pt idx="145">
                  <c:v>220.64</c:v>
                </c:pt>
                <c:pt idx="146">
                  <c:v>224.99</c:v>
                </c:pt>
                <c:pt idx="147">
                  <c:v>221.81</c:v>
                </c:pt>
                <c:pt idx="148">
                  <c:v>251.64</c:v>
                </c:pt>
                <c:pt idx="149">
                  <c:v>195.12</c:v>
                </c:pt>
                <c:pt idx="150">
                  <c:v>177.35000000000002</c:v>
                </c:pt>
                <c:pt idx="151">
                  <c:v>392.05</c:v>
                </c:pt>
                <c:pt idx="152">
                  <c:v>283.12</c:v>
                </c:pt>
                <c:pt idx="153">
                  <c:v>175.81</c:v>
                </c:pt>
                <c:pt idx="154">
                  <c:v>279.81</c:v>
                </c:pt>
                <c:pt idx="155">
                  <c:v>203.60999999999999</c:v>
                </c:pt>
                <c:pt idx="156">
                  <c:v>261.85000000000002</c:v>
                </c:pt>
                <c:pt idx="157">
                  <c:v>254.28</c:v>
                </c:pt>
                <c:pt idx="158">
                  <c:v>199.58</c:v>
                </c:pt>
                <c:pt idx="159">
                  <c:v>259.02999999999986</c:v>
                </c:pt>
                <c:pt idx="160">
                  <c:v>181.75</c:v>
                </c:pt>
                <c:pt idx="161">
                  <c:v>176.62</c:v>
                </c:pt>
                <c:pt idx="162">
                  <c:v>220.76999999999998</c:v>
                </c:pt>
                <c:pt idx="163">
                  <c:v>215.16</c:v>
                </c:pt>
                <c:pt idx="164">
                  <c:v>264.63</c:v>
                </c:pt>
                <c:pt idx="165">
                  <c:v>303.77999999999986</c:v>
                </c:pt>
                <c:pt idx="166">
                  <c:v>296.38</c:v>
                </c:pt>
                <c:pt idx="167">
                  <c:v>198.68</c:v>
                </c:pt>
                <c:pt idx="168">
                  <c:v>185.7</c:v>
                </c:pt>
                <c:pt idx="169">
                  <c:v>165.1</c:v>
                </c:pt>
                <c:pt idx="170">
                  <c:v>205.06</c:v>
                </c:pt>
                <c:pt idx="171">
                  <c:v>162.06</c:v>
                </c:pt>
                <c:pt idx="172">
                  <c:v>295.24</c:v>
                </c:pt>
                <c:pt idx="173">
                  <c:v>266.28999999999996</c:v>
                </c:pt>
                <c:pt idx="174">
                  <c:v>225.28</c:v>
                </c:pt>
                <c:pt idx="175">
                  <c:v>182.73</c:v>
                </c:pt>
                <c:pt idx="176">
                  <c:v>324.46999999999997</c:v>
                </c:pt>
                <c:pt idx="177">
                  <c:v>219.06</c:v>
                </c:pt>
                <c:pt idx="178">
                  <c:v>325.7</c:v>
                </c:pt>
                <c:pt idx="179">
                  <c:v>276.67</c:v>
                </c:pt>
                <c:pt idx="180">
                  <c:v>237.25</c:v>
                </c:pt>
                <c:pt idx="181">
                  <c:v>202.88000000000002</c:v>
                </c:pt>
                <c:pt idx="182">
                  <c:v>271.70999999999987</c:v>
                </c:pt>
                <c:pt idx="183">
                  <c:v>241.70999999999998</c:v>
                </c:pt>
                <c:pt idx="184">
                  <c:v>233.65</c:v>
                </c:pt>
                <c:pt idx="185">
                  <c:v>231.47</c:v>
                </c:pt>
                <c:pt idx="186">
                  <c:v>198.58</c:v>
                </c:pt>
                <c:pt idx="187">
                  <c:v>315.19</c:v>
                </c:pt>
                <c:pt idx="188">
                  <c:v>244.26</c:v>
                </c:pt>
                <c:pt idx="189">
                  <c:v>247.76999999999998</c:v>
                </c:pt>
                <c:pt idx="190">
                  <c:v>262.40999999999997</c:v>
                </c:pt>
                <c:pt idx="191">
                  <c:v>243.73999999999998</c:v>
                </c:pt>
                <c:pt idx="192">
                  <c:v>244.14</c:v>
                </c:pt>
                <c:pt idx="193">
                  <c:v>261.3</c:v>
                </c:pt>
                <c:pt idx="194">
                  <c:v>287.05</c:v>
                </c:pt>
                <c:pt idx="195">
                  <c:v>325</c:v>
                </c:pt>
                <c:pt idx="196">
                  <c:v>307.32</c:v>
                </c:pt>
                <c:pt idx="197">
                  <c:v>182.76999999999998</c:v>
                </c:pt>
                <c:pt idx="198">
                  <c:v>297.68</c:v>
                </c:pt>
                <c:pt idx="199">
                  <c:v>225.84</c:v>
                </c:pt>
                <c:pt idx="200">
                  <c:v>256.45</c:v>
                </c:pt>
                <c:pt idx="201">
                  <c:v>157.20999999999998</c:v>
                </c:pt>
                <c:pt idx="202">
                  <c:v>214.38000000000002</c:v>
                </c:pt>
                <c:pt idx="203">
                  <c:v>306.95999999999987</c:v>
                </c:pt>
                <c:pt idx="204">
                  <c:v>299.65000000000003</c:v>
                </c:pt>
                <c:pt idx="205">
                  <c:v>378.1</c:v>
                </c:pt>
                <c:pt idx="206">
                  <c:v>240.2</c:v>
                </c:pt>
                <c:pt idx="207">
                  <c:v>220.94</c:v>
                </c:pt>
                <c:pt idx="208">
                  <c:v>208.83</c:v>
                </c:pt>
                <c:pt idx="209">
                  <c:v>251.09</c:v>
                </c:pt>
                <c:pt idx="210">
                  <c:v>221.14</c:v>
                </c:pt>
                <c:pt idx="211">
                  <c:v>214.4</c:v>
                </c:pt>
                <c:pt idx="212">
                  <c:v>203.34</c:v>
                </c:pt>
                <c:pt idx="213">
                  <c:v>282.87</c:v>
                </c:pt>
                <c:pt idx="214">
                  <c:v>167.06</c:v>
                </c:pt>
                <c:pt idx="215">
                  <c:v>272.66000000000014</c:v>
                </c:pt>
                <c:pt idx="216">
                  <c:v>257.46999999999997</c:v>
                </c:pt>
                <c:pt idx="217">
                  <c:v>280.15000000000003</c:v>
                </c:pt>
                <c:pt idx="218">
                  <c:v>174.51</c:v>
                </c:pt>
                <c:pt idx="219">
                  <c:v>231.79</c:v>
                </c:pt>
                <c:pt idx="220">
                  <c:v>182.83</c:v>
                </c:pt>
                <c:pt idx="221">
                  <c:v>222.87</c:v>
                </c:pt>
                <c:pt idx="222">
                  <c:v>264.39999999999986</c:v>
                </c:pt>
                <c:pt idx="223">
                  <c:v>238.18</c:v>
                </c:pt>
                <c:pt idx="224">
                  <c:v>211.04</c:v>
                </c:pt>
                <c:pt idx="225">
                  <c:v>208.7</c:v>
                </c:pt>
                <c:pt idx="226">
                  <c:v>236.25</c:v>
                </c:pt>
                <c:pt idx="227">
                  <c:v>270.66000000000014</c:v>
                </c:pt>
                <c:pt idx="228">
                  <c:v>225.43</c:v>
                </c:pt>
                <c:pt idx="229">
                  <c:v>269.64000000000004</c:v>
                </c:pt>
                <c:pt idx="230">
                  <c:v>188.88000000000002</c:v>
                </c:pt>
                <c:pt idx="231">
                  <c:v>273.22999999999996</c:v>
                </c:pt>
                <c:pt idx="232">
                  <c:v>295.66000000000014</c:v>
                </c:pt>
                <c:pt idx="233">
                  <c:v>210.4</c:v>
                </c:pt>
                <c:pt idx="234">
                  <c:v>211.36</c:v>
                </c:pt>
                <c:pt idx="235">
                  <c:v>315.25</c:v>
                </c:pt>
                <c:pt idx="236">
                  <c:v>256.83</c:v>
                </c:pt>
                <c:pt idx="237">
                  <c:v>265.3</c:v>
                </c:pt>
                <c:pt idx="238">
                  <c:v>211.37</c:v>
                </c:pt>
                <c:pt idx="239">
                  <c:v>190.15</c:v>
                </c:pt>
                <c:pt idx="240">
                  <c:v>256.21999999999997</c:v>
                </c:pt>
                <c:pt idx="241">
                  <c:v>273.69</c:v>
                </c:pt>
                <c:pt idx="242">
                  <c:v>180.64</c:v>
                </c:pt>
                <c:pt idx="243">
                  <c:v>252.89000000000001</c:v>
                </c:pt>
                <c:pt idx="244">
                  <c:v>215.17</c:v>
                </c:pt>
                <c:pt idx="245">
                  <c:v>183.83</c:v>
                </c:pt>
                <c:pt idx="246">
                  <c:v>162.20999999999998</c:v>
                </c:pt>
                <c:pt idx="247">
                  <c:v>200.4</c:v>
                </c:pt>
                <c:pt idx="248">
                  <c:v>257.89999999999986</c:v>
                </c:pt>
                <c:pt idx="249">
                  <c:v>180.76999999999998</c:v>
                </c:pt>
                <c:pt idx="250">
                  <c:v>261.28999999999996</c:v>
                </c:pt>
                <c:pt idx="251">
                  <c:v>217.65</c:v>
                </c:pt>
                <c:pt idx="252">
                  <c:v>239.38000000000002</c:v>
                </c:pt>
                <c:pt idx="253">
                  <c:v>208.49</c:v>
                </c:pt>
                <c:pt idx="254">
                  <c:v>290.17</c:v>
                </c:pt>
                <c:pt idx="255">
                  <c:v>224.79</c:v>
                </c:pt>
                <c:pt idx="256">
                  <c:v>176.36</c:v>
                </c:pt>
                <c:pt idx="257">
                  <c:v>234.75</c:v>
                </c:pt>
                <c:pt idx="258">
                  <c:v>272.52999999999986</c:v>
                </c:pt>
                <c:pt idx="259">
                  <c:v>164.23999999999998</c:v>
                </c:pt>
                <c:pt idx="260">
                  <c:v>159.46</c:v>
                </c:pt>
                <c:pt idx="261">
                  <c:v>250.76</c:v>
                </c:pt>
                <c:pt idx="262">
                  <c:v>249.32000000000002</c:v>
                </c:pt>
                <c:pt idx="263">
                  <c:v>276.15000000000003</c:v>
                </c:pt>
                <c:pt idx="264">
                  <c:v>196.92000000000002</c:v>
                </c:pt>
                <c:pt idx="265">
                  <c:v>131.72999999999999</c:v>
                </c:pt>
                <c:pt idx="266">
                  <c:v>334.74</c:v>
                </c:pt>
                <c:pt idx="267">
                  <c:v>192.96</c:v>
                </c:pt>
                <c:pt idx="268">
                  <c:v>145.01</c:v>
                </c:pt>
                <c:pt idx="269">
                  <c:v>182.89000000000001</c:v>
                </c:pt>
                <c:pt idx="270">
                  <c:v>174.82000000000002</c:v>
                </c:pt>
                <c:pt idx="271">
                  <c:v>251.53</c:v>
                </c:pt>
                <c:pt idx="272">
                  <c:v>236.05</c:v>
                </c:pt>
                <c:pt idx="273">
                  <c:v>179.92000000000002</c:v>
                </c:pt>
                <c:pt idx="274">
                  <c:v>278.48999999999995</c:v>
                </c:pt>
                <c:pt idx="275">
                  <c:v>261.28999999999996</c:v>
                </c:pt>
                <c:pt idx="276">
                  <c:v>237.66</c:v>
                </c:pt>
                <c:pt idx="277">
                  <c:v>298.75</c:v>
                </c:pt>
                <c:pt idx="278">
                  <c:v>200.83</c:v>
                </c:pt>
                <c:pt idx="279">
                  <c:v>262.31</c:v>
                </c:pt>
                <c:pt idx="280">
                  <c:v>198.63</c:v>
                </c:pt>
                <c:pt idx="281">
                  <c:v>225.53</c:v>
                </c:pt>
                <c:pt idx="282">
                  <c:v>230.94</c:v>
                </c:pt>
                <c:pt idx="283">
                  <c:v>129.85000000000002</c:v>
                </c:pt>
                <c:pt idx="284">
                  <c:v>304.8</c:v>
                </c:pt>
                <c:pt idx="285">
                  <c:v>262.95999999999987</c:v>
                </c:pt>
                <c:pt idx="286">
                  <c:v>218.97</c:v>
                </c:pt>
                <c:pt idx="287">
                  <c:v>249.3</c:v>
                </c:pt>
                <c:pt idx="288">
                  <c:v>140.76</c:v>
                </c:pt>
                <c:pt idx="289">
                  <c:v>206.07</c:v>
                </c:pt>
                <c:pt idx="290">
                  <c:v>206.73</c:v>
                </c:pt>
                <c:pt idx="291">
                  <c:v>180.53</c:v>
                </c:pt>
                <c:pt idx="292">
                  <c:v>261.05</c:v>
                </c:pt>
                <c:pt idx="293">
                  <c:v>268.17</c:v>
                </c:pt>
                <c:pt idx="294">
                  <c:v>214.04</c:v>
                </c:pt>
                <c:pt idx="295">
                  <c:v>208.18</c:v>
                </c:pt>
                <c:pt idx="296">
                  <c:v>235.35000000000002</c:v>
                </c:pt>
                <c:pt idx="297">
                  <c:v>216.66</c:v>
                </c:pt>
                <c:pt idx="298">
                  <c:v>259.42999999999955</c:v>
                </c:pt>
                <c:pt idx="299">
                  <c:v>365.46</c:v>
                </c:pt>
                <c:pt idx="300">
                  <c:v>281.69</c:v>
                </c:pt>
                <c:pt idx="301">
                  <c:v>365.41999999999996</c:v>
                </c:pt>
                <c:pt idx="302">
                  <c:v>257.64000000000004</c:v>
                </c:pt>
                <c:pt idx="303">
                  <c:v>222.33</c:v>
                </c:pt>
                <c:pt idx="304">
                  <c:v>281.22999999999996</c:v>
                </c:pt>
                <c:pt idx="305">
                  <c:v>396.28999999999996</c:v>
                </c:pt>
                <c:pt idx="306">
                  <c:v>218.43</c:v>
                </c:pt>
                <c:pt idx="307">
                  <c:v>260.45999999999987</c:v>
                </c:pt>
                <c:pt idx="308">
                  <c:v>341.94</c:v>
                </c:pt>
                <c:pt idx="309">
                  <c:v>264.06</c:v>
                </c:pt>
                <c:pt idx="310">
                  <c:v>291.77999999999986</c:v>
                </c:pt>
                <c:pt idx="311">
                  <c:v>301.39</c:v>
                </c:pt>
                <c:pt idx="312">
                  <c:v>266.65000000000003</c:v>
                </c:pt>
                <c:pt idx="313">
                  <c:v>304.64000000000004</c:v>
                </c:pt>
                <c:pt idx="314">
                  <c:v>217.10999999999999</c:v>
                </c:pt>
                <c:pt idx="315">
                  <c:v>279.70999999999987</c:v>
                </c:pt>
                <c:pt idx="316">
                  <c:v>223.10999999999999</c:v>
                </c:pt>
                <c:pt idx="317">
                  <c:v>173.63</c:v>
                </c:pt>
                <c:pt idx="318">
                  <c:v>247.16</c:v>
                </c:pt>
                <c:pt idx="319">
                  <c:v>233.68</c:v>
                </c:pt>
                <c:pt idx="320">
                  <c:v>218.20999999999998</c:v>
                </c:pt>
                <c:pt idx="321">
                  <c:v>276.92999999999955</c:v>
                </c:pt>
                <c:pt idx="322">
                  <c:v>263.13</c:v>
                </c:pt>
                <c:pt idx="323">
                  <c:v>190.04</c:v>
                </c:pt>
                <c:pt idx="324">
                  <c:v>335.64000000000004</c:v>
                </c:pt>
                <c:pt idx="325">
                  <c:v>224.38000000000002</c:v>
                </c:pt>
                <c:pt idx="326">
                  <c:v>309.04000000000002</c:v>
                </c:pt>
                <c:pt idx="327">
                  <c:v>149.78</c:v>
                </c:pt>
                <c:pt idx="328">
                  <c:v>272.94</c:v>
                </c:pt>
                <c:pt idx="329">
                  <c:v>234.75</c:v>
                </c:pt>
                <c:pt idx="330">
                  <c:v>187.76999999999998</c:v>
                </c:pt>
                <c:pt idx="331">
                  <c:v>242.26999999999998</c:v>
                </c:pt>
                <c:pt idx="332">
                  <c:v>253.4</c:v>
                </c:pt>
                <c:pt idx="333">
                  <c:v>218.15</c:v>
                </c:pt>
                <c:pt idx="334">
                  <c:v>200.41</c:v>
                </c:pt>
                <c:pt idx="335">
                  <c:v>230.10999999999999</c:v>
                </c:pt>
                <c:pt idx="336">
                  <c:v>237.76</c:v>
                </c:pt>
                <c:pt idx="337">
                  <c:v>230.85000000000002</c:v>
                </c:pt>
                <c:pt idx="338">
                  <c:v>182.53</c:v>
                </c:pt>
                <c:pt idx="339">
                  <c:v>181.17</c:v>
                </c:pt>
                <c:pt idx="340">
                  <c:v>253.57</c:v>
                </c:pt>
                <c:pt idx="341">
                  <c:v>257.39999999999986</c:v>
                </c:pt>
                <c:pt idx="342">
                  <c:v>219.88000000000002</c:v>
                </c:pt>
                <c:pt idx="343">
                  <c:v>229.3</c:v>
                </c:pt>
                <c:pt idx="344">
                  <c:v>319.83</c:v>
                </c:pt>
                <c:pt idx="345">
                  <c:v>157.26999999999998</c:v>
                </c:pt>
                <c:pt idx="346">
                  <c:v>362.46999999999997</c:v>
                </c:pt>
                <c:pt idx="347">
                  <c:v>229.34</c:v>
                </c:pt>
                <c:pt idx="348">
                  <c:v>250.08</c:v>
                </c:pt>
                <c:pt idx="349">
                  <c:v>221.26999999999998</c:v>
                </c:pt>
                <c:pt idx="350">
                  <c:v>247.2</c:v>
                </c:pt>
                <c:pt idx="351">
                  <c:v>204.19</c:v>
                </c:pt>
                <c:pt idx="352">
                  <c:v>136.76999999999998</c:v>
                </c:pt>
                <c:pt idx="353">
                  <c:v>210.29</c:v>
                </c:pt>
                <c:pt idx="354">
                  <c:v>261.15000000000003</c:v>
                </c:pt>
                <c:pt idx="355">
                  <c:v>195.07</c:v>
                </c:pt>
                <c:pt idx="356">
                  <c:v>266.70999999999987</c:v>
                </c:pt>
                <c:pt idx="357">
                  <c:v>214.04</c:v>
                </c:pt>
                <c:pt idx="358">
                  <c:v>376.47999999999996</c:v>
                </c:pt>
                <c:pt idx="359">
                  <c:v>227.65</c:v>
                </c:pt>
                <c:pt idx="360">
                  <c:v>154.09</c:v>
                </c:pt>
                <c:pt idx="361">
                  <c:v>271</c:v>
                </c:pt>
                <c:pt idx="362">
                  <c:v>296.08</c:v>
                </c:pt>
                <c:pt idx="363">
                  <c:v>280.52999999999986</c:v>
                </c:pt>
                <c:pt idx="364">
                  <c:v>229.87</c:v>
                </c:pt>
                <c:pt idx="365">
                  <c:v>269.67</c:v>
                </c:pt>
                <c:pt idx="366">
                  <c:v>310.63</c:v>
                </c:pt>
                <c:pt idx="367">
                  <c:v>204.98000000000002</c:v>
                </c:pt>
                <c:pt idx="368">
                  <c:v>270.35000000000002</c:v>
                </c:pt>
                <c:pt idx="369">
                  <c:v>285.61</c:v>
                </c:pt>
                <c:pt idx="370">
                  <c:v>319.33999999999986</c:v>
                </c:pt>
                <c:pt idx="371">
                  <c:v>223.37</c:v>
                </c:pt>
                <c:pt idx="372">
                  <c:v>321.64000000000004</c:v>
                </c:pt>
                <c:pt idx="373">
                  <c:v>231.1</c:v>
                </c:pt>
                <c:pt idx="374">
                  <c:v>286.40999999999997</c:v>
                </c:pt>
                <c:pt idx="375">
                  <c:v>293.48999999999995</c:v>
                </c:pt>
                <c:pt idx="376">
                  <c:v>233.92000000000002</c:v>
                </c:pt>
                <c:pt idx="377">
                  <c:v>275.32</c:v>
                </c:pt>
                <c:pt idx="378">
                  <c:v>282.39999999999986</c:v>
                </c:pt>
                <c:pt idx="379">
                  <c:v>159.60999999999999</c:v>
                </c:pt>
                <c:pt idx="380">
                  <c:v>236.47</c:v>
                </c:pt>
                <c:pt idx="381">
                  <c:v>106.99000000000001</c:v>
                </c:pt>
                <c:pt idx="382">
                  <c:v>235.88000000000002</c:v>
                </c:pt>
                <c:pt idx="383">
                  <c:v>237.29</c:v>
                </c:pt>
                <c:pt idx="384">
                  <c:v>203.67</c:v>
                </c:pt>
                <c:pt idx="385">
                  <c:v>337.91999999999996</c:v>
                </c:pt>
                <c:pt idx="386">
                  <c:v>234.45000000000002</c:v>
                </c:pt>
                <c:pt idx="387">
                  <c:v>213</c:v>
                </c:pt>
                <c:pt idx="388">
                  <c:v>263.52999999999986</c:v>
                </c:pt>
                <c:pt idx="389">
                  <c:v>302.44</c:v>
                </c:pt>
                <c:pt idx="390">
                  <c:v>227.89000000000001</c:v>
                </c:pt>
                <c:pt idx="391">
                  <c:v>269</c:v>
                </c:pt>
                <c:pt idx="392">
                  <c:v>253.4</c:v>
                </c:pt>
                <c:pt idx="393">
                  <c:v>380.61</c:v>
                </c:pt>
                <c:pt idx="394">
                  <c:v>181.73</c:v>
                </c:pt>
                <c:pt idx="395">
                  <c:v>359.06</c:v>
                </c:pt>
                <c:pt idx="396">
                  <c:v>245.43</c:v>
                </c:pt>
                <c:pt idx="397">
                  <c:v>188.86</c:v>
                </c:pt>
                <c:pt idx="398">
                  <c:v>192.39000000000001</c:v>
                </c:pt>
                <c:pt idx="399">
                  <c:v>274.86</c:v>
                </c:pt>
                <c:pt idx="400">
                  <c:v>286.45</c:v>
                </c:pt>
                <c:pt idx="401">
                  <c:v>257.61</c:v>
                </c:pt>
                <c:pt idx="402">
                  <c:v>195.70999999999998</c:v>
                </c:pt>
                <c:pt idx="403">
                  <c:v>385.3</c:v>
                </c:pt>
                <c:pt idx="404">
                  <c:v>288.52999999999986</c:v>
                </c:pt>
                <c:pt idx="405">
                  <c:v>264.86</c:v>
                </c:pt>
                <c:pt idx="406">
                  <c:v>280.86</c:v>
                </c:pt>
                <c:pt idx="407">
                  <c:v>198.91</c:v>
                </c:pt>
                <c:pt idx="408">
                  <c:v>236.9</c:v>
                </c:pt>
                <c:pt idx="409">
                  <c:v>177.46</c:v>
                </c:pt>
                <c:pt idx="410">
                  <c:v>259.32</c:v>
                </c:pt>
                <c:pt idx="411">
                  <c:v>230.63</c:v>
                </c:pt>
                <c:pt idx="412">
                  <c:v>195.88000000000002</c:v>
                </c:pt>
                <c:pt idx="413">
                  <c:v>210.53</c:v>
                </c:pt>
                <c:pt idx="414">
                  <c:v>203.15</c:v>
                </c:pt>
                <c:pt idx="415">
                  <c:v>243.1</c:v>
                </c:pt>
                <c:pt idx="416">
                  <c:v>171.37</c:v>
                </c:pt>
                <c:pt idx="417">
                  <c:v>260.78999999999996</c:v>
                </c:pt>
                <c:pt idx="418">
                  <c:v>294.08999999999986</c:v>
                </c:pt>
                <c:pt idx="419">
                  <c:v>211.95000000000002</c:v>
                </c:pt>
                <c:pt idx="420">
                  <c:v>263.2</c:v>
                </c:pt>
                <c:pt idx="421">
                  <c:v>178.03</c:v>
                </c:pt>
                <c:pt idx="422">
                  <c:v>352.53</c:v>
                </c:pt>
                <c:pt idx="423">
                  <c:v>231.78</c:v>
                </c:pt>
                <c:pt idx="424">
                  <c:v>215.47</c:v>
                </c:pt>
                <c:pt idx="425">
                  <c:v>195.47</c:v>
                </c:pt>
                <c:pt idx="426">
                  <c:v>341.06</c:v>
                </c:pt>
                <c:pt idx="427">
                  <c:v>193.4</c:v>
                </c:pt>
                <c:pt idx="428">
                  <c:v>263.83999999999986</c:v>
                </c:pt>
                <c:pt idx="429">
                  <c:v>300.89</c:v>
                </c:pt>
                <c:pt idx="430">
                  <c:v>158.30000000000001</c:v>
                </c:pt>
                <c:pt idx="431">
                  <c:v>188.31</c:v>
                </c:pt>
                <c:pt idx="432">
                  <c:v>210.88000000000002</c:v>
                </c:pt>
                <c:pt idx="433">
                  <c:v>305.81</c:v>
                </c:pt>
                <c:pt idx="434">
                  <c:v>242.04</c:v>
                </c:pt>
                <c:pt idx="435">
                  <c:v>274.01</c:v>
                </c:pt>
                <c:pt idx="436">
                  <c:v>294.51</c:v>
                </c:pt>
                <c:pt idx="437">
                  <c:v>202.6</c:v>
                </c:pt>
                <c:pt idx="438">
                  <c:v>244.9</c:v>
                </c:pt>
                <c:pt idx="439">
                  <c:v>257.48999999999995</c:v>
                </c:pt>
                <c:pt idx="440">
                  <c:v>267.3</c:v>
                </c:pt>
                <c:pt idx="441">
                  <c:v>247.81</c:v>
                </c:pt>
                <c:pt idx="442">
                  <c:v>224.53</c:v>
                </c:pt>
                <c:pt idx="443">
                  <c:v>261.36</c:v>
                </c:pt>
                <c:pt idx="444">
                  <c:v>269.65000000000003</c:v>
                </c:pt>
                <c:pt idx="445">
                  <c:v>176.75</c:v>
                </c:pt>
                <c:pt idx="446">
                  <c:v>221.57</c:v>
                </c:pt>
                <c:pt idx="447">
                  <c:v>234.72</c:v>
                </c:pt>
                <c:pt idx="448">
                  <c:v>298.42999999999955</c:v>
                </c:pt>
                <c:pt idx="449">
                  <c:v>288.68</c:v>
                </c:pt>
                <c:pt idx="450">
                  <c:v>234.94</c:v>
                </c:pt>
                <c:pt idx="451">
                  <c:v>183.4</c:v>
                </c:pt>
                <c:pt idx="452">
                  <c:v>220.92000000000002</c:v>
                </c:pt>
                <c:pt idx="453">
                  <c:v>217.86</c:v>
                </c:pt>
                <c:pt idx="454">
                  <c:v>232.52</c:v>
                </c:pt>
                <c:pt idx="455">
                  <c:v>228.65</c:v>
                </c:pt>
                <c:pt idx="456">
                  <c:v>247.2</c:v>
                </c:pt>
                <c:pt idx="457">
                  <c:v>265.77999999999986</c:v>
                </c:pt>
                <c:pt idx="458">
                  <c:v>207.73</c:v>
                </c:pt>
                <c:pt idx="459">
                  <c:v>227.05</c:v>
                </c:pt>
                <c:pt idx="460">
                  <c:v>176.76999999999998</c:v>
                </c:pt>
                <c:pt idx="461">
                  <c:v>159.20999999999998</c:v>
                </c:pt>
                <c:pt idx="462">
                  <c:v>182.63</c:v>
                </c:pt>
                <c:pt idx="463">
                  <c:v>294.68</c:v>
                </c:pt>
                <c:pt idx="464">
                  <c:v>267.78999999999996</c:v>
                </c:pt>
                <c:pt idx="465">
                  <c:v>328.61</c:v>
                </c:pt>
                <c:pt idx="466">
                  <c:v>230.76</c:v>
                </c:pt>
                <c:pt idx="467">
                  <c:v>293.46999999999997</c:v>
                </c:pt>
                <c:pt idx="468">
                  <c:v>300.27</c:v>
                </c:pt>
                <c:pt idx="469">
                  <c:v>224.13</c:v>
                </c:pt>
                <c:pt idx="470">
                  <c:v>283.24</c:v>
                </c:pt>
                <c:pt idx="471">
                  <c:v>324.56</c:v>
                </c:pt>
                <c:pt idx="472">
                  <c:v>250.07</c:v>
                </c:pt>
                <c:pt idx="473">
                  <c:v>218.66</c:v>
                </c:pt>
                <c:pt idx="474">
                  <c:v>251.31</c:v>
                </c:pt>
                <c:pt idx="475">
                  <c:v>220.67</c:v>
                </c:pt>
                <c:pt idx="476">
                  <c:v>289.28999999999996</c:v>
                </c:pt>
                <c:pt idx="477">
                  <c:v>252.39000000000001</c:v>
                </c:pt>
                <c:pt idx="478">
                  <c:v>141.81</c:v>
                </c:pt>
                <c:pt idx="479">
                  <c:v>266.87</c:v>
                </c:pt>
                <c:pt idx="480">
                  <c:v>232.06</c:v>
                </c:pt>
                <c:pt idx="481">
                  <c:v>264.14000000000004</c:v>
                </c:pt>
                <c:pt idx="482">
                  <c:v>264.95</c:v>
                </c:pt>
                <c:pt idx="483">
                  <c:v>296.7</c:v>
                </c:pt>
                <c:pt idx="484">
                  <c:v>214.84</c:v>
                </c:pt>
                <c:pt idx="485">
                  <c:v>338.34000000000003</c:v>
                </c:pt>
                <c:pt idx="486">
                  <c:v>197.65</c:v>
                </c:pt>
                <c:pt idx="487">
                  <c:v>185.39000000000001</c:v>
                </c:pt>
                <c:pt idx="488">
                  <c:v>279.10000000000002</c:v>
                </c:pt>
                <c:pt idx="489">
                  <c:v>252.3</c:v>
                </c:pt>
                <c:pt idx="490">
                  <c:v>207.42000000000002</c:v>
                </c:pt>
                <c:pt idx="491">
                  <c:v>243.85000000000002</c:v>
                </c:pt>
                <c:pt idx="492">
                  <c:v>289.7</c:v>
                </c:pt>
                <c:pt idx="493">
                  <c:v>236.13</c:v>
                </c:pt>
                <c:pt idx="494">
                  <c:v>260.91999999999996</c:v>
                </c:pt>
                <c:pt idx="495">
                  <c:v>222.22</c:v>
                </c:pt>
                <c:pt idx="496">
                  <c:v>287.08</c:v>
                </c:pt>
                <c:pt idx="497">
                  <c:v>195.64</c:v>
                </c:pt>
                <c:pt idx="498">
                  <c:v>274</c:v>
                </c:pt>
                <c:pt idx="499">
                  <c:v>214.23</c:v>
                </c:pt>
                <c:pt idx="500">
                  <c:v>123.44000000000001</c:v>
                </c:pt>
                <c:pt idx="501">
                  <c:v>275.72999999999996</c:v>
                </c:pt>
                <c:pt idx="502">
                  <c:v>258.12</c:v>
                </c:pt>
                <c:pt idx="503">
                  <c:v>287.35000000000002</c:v>
                </c:pt>
                <c:pt idx="504">
                  <c:v>324.27</c:v>
                </c:pt>
                <c:pt idx="505">
                  <c:v>245.38000000000002</c:v>
                </c:pt>
                <c:pt idx="506">
                  <c:v>304.5</c:v>
                </c:pt>
                <c:pt idx="507">
                  <c:v>289.24</c:v>
                </c:pt>
                <c:pt idx="508">
                  <c:v>258.3</c:v>
                </c:pt>
                <c:pt idx="509">
                  <c:v>228.52</c:v>
                </c:pt>
                <c:pt idx="510">
                  <c:v>193.07</c:v>
                </c:pt>
                <c:pt idx="511">
                  <c:v>334.07</c:v>
                </c:pt>
                <c:pt idx="512">
                  <c:v>208.2</c:v>
                </c:pt>
                <c:pt idx="513">
                  <c:v>321.20999999999987</c:v>
                </c:pt>
                <c:pt idx="514">
                  <c:v>178.26999999999998</c:v>
                </c:pt>
                <c:pt idx="515">
                  <c:v>200.58</c:v>
                </c:pt>
                <c:pt idx="516">
                  <c:v>198.01</c:v>
                </c:pt>
                <c:pt idx="517">
                  <c:v>195.98000000000002</c:v>
                </c:pt>
                <c:pt idx="518">
                  <c:v>141.04</c:v>
                </c:pt>
                <c:pt idx="519">
                  <c:v>283.33999999999986</c:v>
                </c:pt>
                <c:pt idx="520">
                  <c:v>267.39</c:v>
                </c:pt>
                <c:pt idx="521">
                  <c:v>229.83</c:v>
                </c:pt>
                <c:pt idx="522">
                  <c:v>356.17</c:v>
                </c:pt>
                <c:pt idx="523">
                  <c:v>237.3</c:v>
                </c:pt>
                <c:pt idx="524">
                  <c:v>259.71999999999997</c:v>
                </c:pt>
                <c:pt idx="525">
                  <c:v>226.6</c:v>
                </c:pt>
                <c:pt idx="526">
                  <c:v>278.90999999999997</c:v>
                </c:pt>
                <c:pt idx="527">
                  <c:v>252.89000000000001</c:v>
                </c:pt>
                <c:pt idx="528">
                  <c:v>170.29</c:v>
                </c:pt>
                <c:pt idx="529">
                  <c:v>233.48000000000002</c:v>
                </c:pt>
                <c:pt idx="530">
                  <c:v>201.52</c:v>
                </c:pt>
                <c:pt idx="531">
                  <c:v>230.45000000000002</c:v>
                </c:pt>
                <c:pt idx="532">
                  <c:v>269.47999999999996</c:v>
                </c:pt>
                <c:pt idx="533">
                  <c:v>311.04000000000002</c:v>
                </c:pt>
                <c:pt idx="534">
                  <c:v>256.26</c:v>
                </c:pt>
                <c:pt idx="535">
                  <c:v>283.78999999999996</c:v>
                </c:pt>
                <c:pt idx="536">
                  <c:v>400.66</c:v>
                </c:pt>
                <c:pt idx="537">
                  <c:v>305.52999999999986</c:v>
                </c:pt>
                <c:pt idx="538">
                  <c:v>186.85000000000002</c:v>
                </c:pt>
                <c:pt idx="539">
                  <c:v>266.01</c:v>
                </c:pt>
                <c:pt idx="540">
                  <c:v>300.27</c:v>
                </c:pt>
                <c:pt idx="541">
                  <c:v>292.64000000000004</c:v>
                </c:pt>
                <c:pt idx="542">
                  <c:v>168.85000000000002</c:v>
                </c:pt>
                <c:pt idx="543">
                  <c:v>209.37</c:v>
                </c:pt>
                <c:pt idx="544">
                  <c:v>287.32</c:v>
                </c:pt>
                <c:pt idx="545">
                  <c:v>170.79</c:v>
                </c:pt>
                <c:pt idx="546">
                  <c:v>212.12</c:v>
                </c:pt>
                <c:pt idx="547">
                  <c:v>135.04</c:v>
                </c:pt>
                <c:pt idx="548">
                  <c:v>153.65</c:v>
                </c:pt>
                <c:pt idx="549">
                  <c:v>182.29</c:v>
                </c:pt>
                <c:pt idx="550">
                  <c:v>263.8</c:v>
                </c:pt>
                <c:pt idx="551">
                  <c:v>239.1</c:v>
                </c:pt>
                <c:pt idx="552">
                  <c:v>265.17</c:v>
                </c:pt>
                <c:pt idx="553">
                  <c:v>263.2</c:v>
                </c:pt>
                <c:pt idx="554">
                  <c:v>257.76</c:v>
                </c:pt>
                <c:pt idx="555">
                  <c:v>269.74</c:v>
                </c:pt>
                <c:pt idx="556">
                  <c:v>259.75</c:v>
                </c:pt>
                <c:pt idx="557">
                  <c:v>336.67</c:v>
                </c:pt>
                <c:pt idx="558">
                  <c:v>330</c:v>
                </c:pt>
                <c:pt idx="559">
                  <c:v>217.39000000000001</c:v>
                </c:pt>
                <c:pt idx="560">
                  <c:v>291.3</c:v>
                </c:pt>
                <c:pt idx="561">
                  <c:v>310.95999999999987</c:v>
                </c:pt>
                <c:pt idx="562">
                  <c:v>262.78999999999996</c:v>
                </c:pt>
                <c:pt idx="563">
                  <c:v>205.89000000000001</c:v>
                </c:pt>
                <c:pt idx="564">
                  <c:v>202.66</c:v>
                </c:pt>
                <c:pt idx="565">
                  <c:v>227.37</c:v>
                </c:pt>
                <c:pt idx="566">
                  <c:v>181.54</c:v>
                </c:pt>
                <c:pt idx="567">
                  <c:v>283.58999999999986</c:v>
                </c:pt>
                <c:pt idx="568">
                  <c:v>277.96999999999997</c:v>
                </c:pt>
                <c:pt idx="569">
                  <c:v>195.08</c:v>
                </c:pt>
                <c:pt idx="570">
                  <c:v>247.32000000000002</c:v>
                </c:pt>
                <c:pt idx="571">
                  <c:v>362.28</c:v>
                </c:pt>
                <c:pt idx="572">
                  <c:v>246.88000000000002</c:v>
                </c:pt>
                <c:pt idx="573">
                  <c:v>315.60000000000002</c:v>
                </c:pt>
                <c:pt idx="574">
                  <c:v>295.37</c:v>
                </c:pt>
                <c:pt idx="575">
                  <c:v>226.66</c:v>
                </c:pt>
                <c:pt idx="576">
                  <c:v>357.45</c:v>
                </c:pt>
                <c:pt idx="577">
                  <c:v>234.91</c:v>
                </c:pt>
                <c:pt idx="578">
                  <c:v>249.32000000000002</c:v>
                </c:pt>
                <c:pt idx="579">
                  <c:v>227.07</c:v>
                </c:pt>
                <c:pt idx="580">
                  <c:v>255.49</c:v>
                </c:pt>
                <c:pt idx="581">
                  <c:v>312.58</c:v>
                </c:pt>
                <c:pt idx="582">
                  <c:v>252.98000000000002</c:v>
                </c:pt>
                <c:pt idx="583">
                  <c:v>163.97</c:v>
                </c:pt>
                <c:pt idx="584">
                  <c:v>269.77</c:v>
                </c:pt>
                <c:pt idx="585">
                  <c:v>256.67</c:v>
                </c:pt>
                <c:pt idx="586">
                  <c:v>245.68</c:v>
                </c:pt>
                <c:pt idx="587">
                  <c:v>268.51</c:v>
                </c:pt>
                <c:pt idx="588">
                  <c:v>237.89000000000001</c:v>
                </c:pt>
                <c:pt idx="589">
                  <c:v>224.63</c:v>
                </c:pt>
                <c:pt idx="590">
                  <c:v>295.7</c:v>
                </c:pt>
                <c:pt idx="591">
                  <c:v>196.63</c:v>
                </c:pt>
                <c:pt idx="592">
                  <c:v>260.68</c:v>
                </c:pt>
                <c:pt idx="593">
                  <c:v>271.44</c:v>
                </c:pt>
                <c:pt idx="594">
                  <c:v>257.71999999999997</c:v>
                </c:pt>
                <c:pt idx="595">
                  <c:v>247.06</c:v>
                </c:pt>
                <c:pt idx="596">
                  <c:v>226.69</c:v>
                </c:pt>
                <c:pt idx="597">
                  <c:v>181.05</c:v>
                </c:pt>
                <c:pt idx="598">
                  <c:v>216.86</c:v>
                </c:pt>
                <c:pt idx="599">
                  <c:v>244.22</c:v>
                </c:pt>
                <c:pt idx="600">
                  <c:v>285.52</c:v>
                </c:pt>
                <c:pt idx="601">
                  <c:v>226.82000000000002</c:v>
                </c:pt>
                <c:pt idx="602">
                  <c:v>283.51</c:v>
                </c:pt>
                <c:pt idx="603">
                  <c:v>226.95000000000002</c:v>
                </c:pt>
                <c:pt idx="604">
                  <c:v>265.25</c:v>
                </c:pt>
                <c:pt idx="605">
                  <c:v>164.44</c:v>
                </c:pt>
                <c:pt idx="606">
                  <c:v>256.37</c:v>
                </c:pt>
                <c:pt idx="607">
                  <c:v>270.17</c:v>
                </c:pt>
                <c:pt idx="608">
                  <c:v>236.18</c:v>
                </c:pt>
                <c:pt idx="609">
                  <c:v>217.72</c:v>
                </c:pt>
                <c:pt idx="610">
                  <c:v>220.05</c:v>
                </c:pt>
                <c:pt idx="611">
                  <c:v>225.37</c:v>
                </c:pt>
                <c:pt idx="612">
                  <c:v>167.01</c:v>
                </c:pt>
                <c:pt idx="613">
                  <c:v>285.97999999999996</c:v>
                </c:pt>
                <c:pt idx="614">
                  <c:v>237.70999999999998</c:v>
                </c:pt>
                <c:pt idx="615">
                  <c:v>244.16</c:v>
                </c:pt>
                <c:pt idx="616">
                  <c:v>264.5</c:v>
                </c:pt>
                <c:pt idx="617">
                  <c:v>370.7</c:v>
                </c:pt>
                <c:pt idx="618">
                  <c:v>302.2</c:v>
                </c:pt>
                <c:pt idx="619">
                  <c:v>349.26</c:v>
                </c:pt>
                <c:pt idx="620">
                  <c:v>233.15</c:v>
                </c:pt>
                <c:pt idx="621">
                  <c:v>309.47999999999996</c:v>
                </c:pt>
                <c:pt idx="622">
                  <c:v>265.5</c:v>
                </c:pt>
                <c:pt idx="623">
                  <c:v>277.39999999999986</c:v>
                </c:pt>
                <c:pt idx="624">
                  <c:v>220.19</c:v>
                </c:pt>
                <c:pt idx="625">
                  <c:v>245.68</c:v>
                </c:pt>
                <c:pt idx="626">
                  <c:v>229.39000000000001</c:v>
                </c:pt>
                <c:pt idx="627">
                  <c:v>315.22999999999996</c:v>
                </c:pt>
                <c:pt idx="628">
                  <c:v>199.81</c:v>
                </c:pt>
                <c:pt idx="629">
                  <c:v>349.02</c:v>
                </c:pt>
                <c:pt idx="630">
                  <c:v>293.70999999999987</c:v>
                </c:pt>
                <c:pt idx="631">
                  <c:v>168.68</c:v>
                </c:pt>
                <c:pt idx="632">
                  <c:v>290.98999999999995</c:v>
                </c:pt>
                <c:pt idx="633">
                  <c:v>300.38</c:v>
                </c:pt>
                <c:pt idx="634">
                  <c:v>207.35000000000002</c:v>
                </c:pt>
                <c:pt idx="635">
                  <c:v>310.08</c:v>
                </c:pt>
                <c:pt idx="636">
                  <c:v>215.92000000000002</c:v>
                </c:pt>
                <c:pt idx="637">
                  <c:v>201.49</c:v>
                </c:pt>
                <c:pt idx="638">
                  <c:v>187.22</c:v>
                </c:pt>
                <c:pt idx="639">
                  <c:v>292.55</c:v>
                </c:pt>
                <c:pt idx="640">
                  <c:v>303.89999999999986</c:v>
                </c:pt>
                <c:pt idx="641">
                  <c:v>251.36</c:v>
                </c:pt>
                <c:pt idx="642">
                  <c:v>221.23</c:v>
                </c:pt>
                <c:pt idx="643">
                  <c:v>249.26</c:v>
                </c:pt>
                <c:pt idx="644">
                  <c:v>252.51</c:v>
                </c:pt>
                <c:pt idx="645">
                  <c:v>244.48000000000002</c:v>
                </c:pt>
                <c:pt idx="646">
                  <c:v>133.03</c:v>
                </c:pt>
                <c:pt idx="647">
                  <c:v>277.19</c:v>
                </c:pt>
                <c:pt idx="648">
                  <c:v>224.63</c:v>
                </c:pt>
                <c:pt idx="649">
                  <c:v>178.26</c:v>
                </c:pt>
                <c:pt idx="650">
                  <c:v>290.82</c:v>
                </c:pt>
                <c:pt idx="651">
                  <c:v>244.68</c:v>
                </c:pt>
                <c:pt idx="652">
                  <c:v>186.95000000000002</c:v>
                </c:pt>
                <c:pt idx="653">
                  <c:v>255.69</c:v>
                </c:pt>
                <c:pt idx="654">
                  <c:v>259.10000000000002</c:v>
                </c:pt>
                <c:pt idx="655">
                  <c:v>227.62</c:v>
                </c:pt>
                <c:pt idx="656">
                  <c:v>312.02999999999986</c:v>
                </c:pt>
                <c:pt idx="657">
                  <c:v>198.43</c:v>
                </c:pt>
                <c:pt idx="658">
                  <c:v>311.08999999999986</c:v>
                </c:pt>
                <c:pt idx="659">
                  <c:v>152.60999999999999</c:v>
                </c:pt>
                <c:pt idx="660">
                  <c:v>287.60000000000002</c:v>
                </c:pt>
                <c:pt idx="661">
                  <c:v>286.58</c:v>
                </c:pt>
                <c:pt idx="662">
                  <c:v>340.90999999999997</c:v>
                </c:pt>
                <c:pt idx="663">
                  <c:v>262.36</c:v>
                </c:pt>
                <c:pt idx="664">
                  <c:v>273.8</c:v>
                </c:pt>
                <c:pt idx="665">
                  <c:v>303.74</c:v>
                </c:pt>
                <c:pt idx="666">
                  <c:v>272.96999999999997</c:v>
                </c:pt>
                <c:pt idx="667">
                  <c:v>256.78999999999996</c:v>
                </c:pt>
                <c:pt idx="668">
                  <c:v>230.75</c:v>
                </c:pt>
                <c:pt idx="669">
                  <c:v>242.1</c:v>
                </c:pt>
                <c:pt idx="670">
                  <c:v>317.75</c:v>
                </c:pt>
                <c:pt idx="671">
                  <c:v>290.8</c:v>
                </c:pt>
                <c:pt idx="672">
                  <c:v>281.68</c:v>
                </c:pt>
                <c:pt idx="673">
                  <c:v>234.36</c:v>
                </c:pt>
                <c:pt idx="674">
                  <c:v>236.31</c:v>
                </c:pt>
                <c:pt idx="675">
                  <c:v>222.32000000000002</c:v>
                </c:pt>
                <c:pt idx="676">
                  <c:v>183.92000000000002</c:v>
                </c:pt>
                <c:pt idx="677">
                  <c:v>216.23999999999998</c:v>
                </c:pt>
                <c:pt idx="678">
                  <c:v>279.05</c:v>
                </c:pt>
                <c:pt idx="679">
                  <c:v>270.97999999999996</c:v>
                </c:pt>
                <c:pt idx="680">
                  <c:v>244.05</c:v>
                </c:pt>
                <c:pt idx="681">
                  <c:v>264.02999999999986</c:v>
                </c:pt>
                <c:pt idx="682">
                  <c:v>182.85000000000002</c:v>
                </c:pt>
                <c:pt idx="683">
                  <c:v>259.20999999999987</c:v>
                </c:pt>
                <c:pt idx="684">
                  <c:v>230.52</c:v>
                </c:pt>
                <c:pt idx="685">
                  <c:v>326.52999999999986</c:v>
                </c:pt>
                <c:pt idx="686">
                  <c:v>226.05</c:v>
                </c:pt>
                <c:pt idx="687">
                  <c:v>301.15000000000003</c:v>
                </c:pt>
                <c:pt idx="688">
                  <c:v>203.94</c:v>
                </c:pt>
                <c:pt idx="689">
                  <c:v>234.22</c:v>
                </c:pt>
                <c:pt idx="690">
                  <c:v>221.22</c:v>
                </c:pt>
                <c:pt idx="691">
                  <c:v>328.2</c:v>
                </c:pt>
                <c:pt idx="692">
                  <c:v>217.94</c:v>
                </c:pt>
                <c:pt idx="693">
                  <c:v>234.25</c:v>
                </c:pt>
                <c:pt idx="694">
                  <c:v>225.8</c:v>
                </c:pt>
                <c:pt idx="695">
                  <c:v>203.09</c:v>
                </c:pt>
                <c:pt idx="696">
                  <c:v>270.3</c:v>
                </c:pt>
                <c:pt idx="697">
                  <c:v>215.70999999999998</c:v>
                </c:pt>
                <c:pt idx="698">
                  <c:v>157.23999999999998</c:v>
                </c:pt>
                <c:pt idx="699">
                  <c:v>176.76</c:v>
                </c:pt>
                <c:pt idx="700">
                  <c:v>290.52999999999986</c:v>
                </c:pt>
                <c:pt idx="701">
                  <c:v>263.19</c:v>
                </c:pt>
                <c:pt idx="702">
                  <c:v>212.87</c:v>
                </c:pt>
                <c:pt idx="703">
                  <c:v>237.5</c:v>
                </c:pt>
                <c:pt idx="704">
                  <c:v>246.03</c:v>
                </c:pt>
                <c:pt idx="705">
                  <c:v>231.91</c:v>
                </c:pt>
                <c:pt idx="706">
                  <c:v>215.12</c:v>
                </c:pt>
                <c:pt idx="707">
                  <c:v>221.98000000000002</c:v>
                </c:pt>
                <c:pt idx="708">
                  <c:v>271.52999999999986</c:v>
                </c:pt>
                <c:pt idx="709">
                  <c:v>180.82000000000002</c:v>
                </c:pt>
                <c:pt idx="710">
                  <c:v>196.02</c:v>
                </c:pt>
                <c:pt idx="711">
                  <c:v>136.39000000000001</c:v>
                </c:pt>
                <c:pt idx="712">
                  <c:v>271.97999999999996</c:v>
                </c:pt>
                <c:pt idx="713">
                  <c:v>308.47999999999996</c:v>
                </c:pt>
                <c:pt idx="714">
                  <c:v>358.66</c:v>
                </c:pt>
                <c:pt idx="715">
                  <c:v>272.20999999999987</c:v>
                </c:pt>
                <c:pt idx="716">
                  <c:v>290.11</c:v>
                </c:pt>
                <c:pt idx="717">
                  <c:v>283.10000000000002</c:v>
                </c:pt>
                <c:pt idx="718">
                  <c:v>247.98000000000002</c:v>
                </c:pt>
                <c:pt idx="719">
                  <c:v>307.08</c:v>
                </c:pt>
                <c:pt idx="720">
                  <c:v>220.72</c:v>
                </c:pt>
                <c:pt idx="721">
                  <c:v>221.87</c:v>
                </c:pt>
                <c:pt idx="722">
                  <c:v>211.08</c:v>
                </c:pt>
                <c:pt idx="723">
                  <c:v>219.92000000000002</c:v>
                </c:pt>
                <c:pt idx="724">
                  <c:v>217.6</c:v>
                </c:pt>
                <c:pt idx="725">
                  <c:v>247.9</c:v>
                </c:pt>
                <c:pt idx="726">
                  <c:v>250.63</c:v>
                </c:pt>
                <c:pt idx="727">
                  <c:v>172.52</c:v>
                </c:pt>
                <c:pt idx="728">
                  <c:v>295.22999999999996</c:v>
                </c:pt>
                <c:pt idx="729">
                  <c:v>244.02</c:v>
                </c:pt>
                <c:pt idx="730">
                  <c:v>292.16000000000014</c:v>
                </c:pt>
                <c:pt idx="731">
                  <c:v>219.67</c:v>
                </c:pt>
                <c:pt idx="732">
                  <c:v>213.53</c:v>
                </c:pt>
                <c:pt idx="733">
                  <c:v>185.84</c:v>
                </c:pt>
                <c:pt idx="734">
                  <c:v>241.15</c:v>
                </c:pt>
                <c:pt idx="735">
                  <c:v>285.2</c:v>
                </c:pt>
                <c:pt idx="736">
                  <c:v>282.19</c:v>
                </c:pt>
                <c:pt idx="737">
                  <c:v>251.46</c:v>
                </c:pt>
                <c:pt idx="738">
                  <c:v>220.91</c:v>
                </c:pt>
                <c:pt idx="739">
                  <c:v>263.12</c:v>
                </c:pt>
                <c:pt idx="740">
                  <c:v>217.85000000000002</c:v>
                </c:pt>
                <c:pt idx="741">
                  <c:v>248.6</c:v>
                </c:pt>
                <c:pt idx="742">
                  <c:v>238.17</c:v>
                </c:pt>
                <c:pt idx="743">
                  <c:v>193.60999999999999</c:v>
                </c:pt>
                <c:pt idx="744">
                  <c:v>227.51</c:v>
                </c:pt>
                <c:pt idx="745">
                  <c:v>253.78</c:v>
                </c:pt>
                <c:pt idx="746">
                  <c:v>279.71999999999997</c:v>
                </c:pt>
                <c:pt idx="747">
                  <c:v>225.20999999999998</c:v>
                </c:pt>
                <c:pt idx="748">
                  <c:v>380.62</c:v>
                </c:pt>
                <c:pt idx="749">
                  <c:v>243.22</c:v>
                </c:pt>
                <c:pt idx="750">
                  <c:v>331.85</c:v>
                </c:pt>
                <c:pt idx="751">
                  <c:v>276.77</c:v>
                </c:pt>
                <c:pt idx="752">
                  <c:v>198.01</c:v>
                </c:pt>
                <c:pt idx="753">
                  <c:v>261.88</c:v>
                </c:pt>
                <c:pt idx="754">
                  <c:v>229.73999999999998</c:v>
                </c:pt>
                <c:pt idx="755">
                  <c:v>148.70999999999998</c:v>
                </c:pt>
                <c:pt idx="756">
                  <c:v>254.15</c:v>
                </c:pt>
                <c:pt idx="757">
                  <c:v>241.36</c:v>
                </c:pt>
                <c:pt idx="758">
                  <c:v>202.86</c:v>
                </c:pt>
                <c:pt idx="759">
                  <c:v>245.7</c:v>
                </c:pt>
                <c:pt idx="760">
                  <c:v>243.23</c:v>
                </c:pt>
                <c:pt idx="761">
                  <c:v>274.88</c:v>
                </c:pt>
                <c:pt idx="762">
                  <c:v>344.74</c:v>
                </c:pt>
                <c:pt idx="763">
                  <c:v>264.08</c:v>
                </c:pt>
                <c:pt idx="764">
                  <c:v>225.44</c:v>
                </c:pt>
                <c:pt idx="765">
                  <c:v>286.58999999999986</c:v>
                </c:pt>
                <c:pt idx="766">
                  <c:v>339.38</c:v>
                </c:pt>
                <c:pt idx="767">
                  <c:v>234.85000000000002</c:v>
                </c:pt>
                <c:pt idx="768">
                  <c:v>376.35</c:v>
                </c:pt>
                <c:pt idx="769">
                  <c:v>240.32000000000002</c:v>
                </c:pt>
                <c:pt idx="770">
                  <c:v>288.67</c:v>
                </c:pt>
                <c:pt idx="771">
                  <c:v>347.03</c:v>
                </c:pt>
                <c:pt idx="772">
                  <c:v>235.02</c:v>
                </c:pt>
                <c:pt idx="773">
                  <c:v>225.75</c:v>
                </c:pt>
                <c:pt idx="774">
                  <c:v>298.19</c:v>
                </c:pt>
                <c:pt idx="775">
                  <c:v>267.88</c:v>
                </c:pt>
                <c:pt idx="776">
                  <c:v>192.10999999999999</c:v>
                </c:pt>
                <c:pt idx="777">
                  <c:v>272.81</c:v>
                </c:pt>
                <c:pt idx="778">
                  <c:v>218.7</c:v>
                </c:pt>
                <c:pt idx="779">
                  <c:v>294.52999999999986</c:v>
                </c:pt>
                <c:pt idx="780">
                  <c:v>270.05</c:v>
                </c:pt>
                <c:pt idx="781">
                  <c:v>269.58</c:v>
                </c:pt>
                <c:pt idx="782">
                  <c:v>237.3</c:v>
                </c:pt>
                <c:pt idx="783">
                  <c:v>268.12</c:v>
                </c:pt>
                <c:pt idx="784">
                  <c:v>265.41999999999996</c:v>
                </c:pt>
                <c:pt idx="785">
                  <c:v>223.19</c:v>
                </c:pt>
                <c:pt idx="786">
                  <c:v>242.58</c:v>
                </c:pt>
                <c:pt idx="787">
                  <c:v>147.34</c:v>
                </c:pt>
                <c:pt idx="788">
                  <c:v>226.82000000000002</c:v>
                </c:pt>
                <c:pt idx="789">
                  <c:v>360.28999999999996</c:v>
                </c:pt>
                <c:pt idx="790">
                  <c:v>200.6</c:v>
                </c:pt>
                <c:pt idx="791">
                  <c:v>181.59</c:v>
                </c:pt>
                <c:pt idx="792">
                  <c:v>301.25</c:v>
                </c:pt>
                <c:pt idx="793">
                  <c:v>201.83</c:v>
                </c:pt>
                <c:pt idx="794">
                  <c:v>298.57</c:v>
                </c:pt>
                <c:pt idx="795">
                  <c:v>203.23</c:v>
                </c:pt>
                <c:pt idx="796">
                  <c:v>317.62</c:v>
                </c:pt>
                <c:pt idx="797">
                  <c:v>202.28</c:v>
                </c:pt>
                <c:pt idx="798">
                  <c:v>316.20999999999987</c:v>
                </c:pt>
                <c:pt idx="799">
                  <c:v>175.55</c:v>
                </c:pt>
                <c:pt idx="800">
                  <c:v>183.03</c:v>
                </c:pt>
                <c:pt idx="801">
                  <c:v>312.32</c:v>
                </c:pt>
                <c:pt idx="802">
                  <c:v>236.01</c:v>
                </c:pt>
                <c:pt idx="803">
                  <c:v>273.08</c:v>
                </c:pt>
                <c:pt idx="804">
                  <c:v>284.70999999999987</c:v>
                </c:pt>
                <c:pt idx="805">
                  <c:v>273.90999999999997</c:v>
                </c:pt>
                <c:pt idx="806">
                  <c:v>225.47</c:v>
                </c:pt>
                <c:pt idx="807">
                  <c:v>316.83999999999986</c:v>
                </c:pt>
                <c:pt idx="808">
                  <c:v>237.37</c:v>
                </c:pt>
                <c:pt idx="809">
                  <c:v>214.72</c:v>
                </c:pt>
                <c:pt idx="810">
                  <c:v>245.25</c:v>
                </c:pt>
                <c:pt idx="811">
                  <c:v>329.16</c:v>
                </c:pt>
                <c:pt idx="812">
                  <c:v>276.94</c:v>
                </c:pt>
                <c:pt idx="813">
                  <c:v>370.77</c:v>
                </c:pt>
                <c:pt idx="814">
                  <c:v>477.9</c:v>
                </c:pt>
                <c:pt idx="815">
                  <c:v>186.1</c:v>
                </c:pt>
                <c:pt idx="816">
                  <c:v>199.04</c:v>
                </c:pt>
                <c:pt idx="817">
                  <c:v>226.09</c:v>
                </c:pt>
                <c:pt idx="818">
                  <c:v>272.27999999999986</c:v>
                </c:pt>
                <c:pt idx="819">
                  <c:v>297.05</c:v>
                </c:pt>
                <c:pt idx="820">
                  <c:v>265.39</c:v>
                </c:pt>
                <c:pt idx="821">
                  <c:v>268.46999999999997</c:v>
                </c:pt>
                <c:pt idx="822">
                  <c:v>243.73</c:v>
                </c:pt>
                <c:pt idx="823">
                  <c:v>239.39000000000001</c:v>
                </c:pt>
                <c:pt idx="824">
                  <c:v>195.42000000000002</c:v>
                </c:pt>
                <c:pt idx="825">
                  <c:v>256.76</c:v>
                </c:pt>
                <c:pt idx="826">
                  <c:v>225.94</c:v>
                </c:pt>
                <c:pt idx="827">
                  <c:v>365.39</c:v>
                </c:pt>
                <c:pt idx="828">
                  <c:v>188.8</c:v>
                </c:pt>
                <c:pt idx="829">
                  <c:v>374.8</c:v>
                </c:pt>
                <c:pt idx="830">
                  <c:v>253.26</c:v>
                </c:pt>
                <c:pt idx="831">
                  <c:v>458.05</c:v>
                </c:pt>
                <c:pt idx="832">
                  <c:v>411.36</c:v>
                </c:pt>
                <c:pt idx="833">
                  <c:v>266.56</c:v>
                </c:pt>
                <c:pt idx="834">
                  <c:v>293.77999999999986</c:v>
                </c:pt>
                <c:pt idx="835">
                  <c:v>378.85</c:v>
                </c:pt>
                <c:pt idx="836">
                  <c:v>171.53</c:v>
                </c:pt>
                <c:pt idx="837">
                  <c:v>191.63</c:v>
                </c:pt>
                <c:pt idx="838">
                  <c:v>265.62</c:v>
                </c:pt>
                <c:pt idx="839">
                  <c:v>206.44</c:v>
                </c:pt>
                <c:pt idx="840">
                  <c:v>229.20999999999998</c:v>
                </c:pt>
                <c:pt idx="841">
                  <c:v>299.95</c:v>
                </c:pt>
                <c:pt idx="842">
                  <c:v>351.75</c:v>
                </c:pt>
                <c:pt idx="843">
                  <c:v>175.48000000000002</c:v>
                </c:pt>
                <c:pt idx="844">
                  <c:v>281.70999999999987</c:v>
                </c:pt>
                <c:pt idx="845">
                  <c:v>210.45000000000002</c:v>
                </c:pt>
                <c:pt idx="846">
                  <c:v>216.3</c:v>
                </c:pt>
                <c:pt idx="847">
                  <c:v>257.12</c:v>
                </c:pt>
                <c:pt idx="848">
                  <c:v>197.08</c:v>
                </c:pt>
                <c:pt idx="849">
                  <c:v>271.65000000000003</c:v>
                </c:pt>
                <c:pt idx="850">
                  <c:v>265.90999999999997</c:v>
                </c:pt>
                <c:pt idx="851">
                  <c:v>182.65</c:v>
                </c:pt>
                <c:pt idx="852">
                  <c:v>207.76</c:v>
                </c:pt>
                <c:pt idx="853">
                  <c:v>237.33</c:v>
                </c:pt>
                <c:pt idx="854">
                  <c:v>274.45999999999987</c:v>
                </c:pt>
                <c:pt idx="855">
                  <c:v>194.87</c:v>
                </c:pt>
                <c:pt idx="856">
                  <c:v>282.51</c:v>
                </c:pt>
                <c:pt idx="857">
                  <c:v>164.13</c:v>
                </c:pt>
                <c:pt idx="858">
                  <c:v>237.78</c:v>
                </c:pt>
                <c:pt idx="859">
                  <c:v>309.61</c:v>
                </c:pt>
                <c:pt idx="860">
                  <c:v>419.27</c:v>
                </c:pt>
                <c:pt idx="861">
                  <c:v>312.39</c:v>
                </c:pt>
                <c:pt idx="862">
                  <c:v>399.45</c:v>
                </c:pt>
                <c:pt idx="863">
                  <c:v>225.5</c:v>
                </c:pt>
                <c:pt idx="864">
                  <c:v>257.89999999999986</c:v>
                </c:pt>
                <c:pt idx="865">
                  <c:v>239.15</c:v>
                </c:pt>
                <c:pt idx="866">
                  <c:v>216.87</c:v>
                </c:pt>
                <c:pt idx="867">
                  <c:v>337.53</c:v>
                </c:pt>
                <c:pt idx="868">
                  <c:v>261.40999999999997</c:v>
                </c:pt>
                <c:pt idx="869">
                  <c:v>324.89999999999986</c:v>
                </c:pt>
                <c:pt idx="870">
                  <c:v>251.04</c:v>
                </c:pt>
                <c:pt idx="871">
                  <c:v>299.15000000000003</c:v>
                </c:pt>
                <c:pt idx="872">
                  <c:v>238.23</c:v>
                </c:pt>
                <c:pt idx="873">
                  <c:v>279.25</c:v>
                </c:pt>
                <c:pt idx="874">
                  <c:v>407.32</c:v>
                </c:pt>
                <c:pt idx="875">
                  <c:v>249.16</c:v>
                </c:pt>
                <c:pt idx="876">
                  <c:v>210.08</c:v>
                </c:pt>
                <c:pt idx="877">
                  <c:v>261.24</c:v>
                </c:pt>
                <c:pt idx="878">
                  <c:v>412.01</c:v>
                </c:pt>
                <c:pt idx="879">
                  <c:v>352.24</c:v>
                </c:pt>
                <c:pt idx="880">
                  <c:v>278.62</c:v>
                </c:pt>
                <c:pt idx="881">
                  <c:v>223.48000000000002</c:v>
                </c:pt>
                <c:pt idx="882">
                  <c:v>199.94</c:v>
                </c:pt>
                <c:pt idx="883">
                  <c:v>297.56</c:v>
                </c:pt>
                <c:pt idx="884">
                  <c:v>317.69</c:v>
                </c:pt>
                <c:pt idx="885">
                  <c:v>209.26999999999998</c:v>
                </c:pt>
                <c:pt idx="886">
                  <c:v>375.57</c:v>
                </c:pt>
                <c:pt idx="887">
                  <c:v>230.94</c:v>
                </c:pt>
                <c:pt idx="888">
                  <c:v>331.12</c:v>
                </c:pt>
                <c:pt idx="889">
                  <c:v>215.54</c:v>
                </c:pt>
                <c:pt idx="890">
                  <c:v>308.18</c:v>
                </c:pt>
                <c:pt idx="891">
                  <c:v>285.45</c:v>
                </c:pt>
                <c:pt idx="892">
                  <c:v>198.13</c:v>
                </c:pt>
                <c:pt idx="893">
                  <c:v>241.1</c:v>
                </c:pt>
                <c:pt idx="894">
                  <c:v>376.95</c:v>
                </c:pt>
                <c:pt idx="895">
                  <c:v>278.22999999999996</c:v>
                </c:pt>
                <c:pt idx="896">
                  <c:v>205.65</c:v>
                </c:pt>
                <c:pt idx="897">
                  <c:v>284.88</c:v>
                </c:pt>
                <c:pt idx="898">
                  <c:v>214.89000000000001</c:v>
                </c:pt>
                <c:pt idx="899">
                  <c:v>204.23</c:v>
                </c:pt>
                <c:pt idx="900">
                  <c:v>233.51</c:v>
                </c:pt>
                <c:pt idx="901">
                  <c:v>255.68</c:v>
                </c:pt>
                <c:pt idx="902">
                  <c:v>227.76</c:v>
                </c:pt>
                <c:pt idx="903">
                  <c:v>216.87</c:v>
                </c:pt>
                <c:pt idx="904">
                  <c:v>206.60999999999999</c:v>
                </c:pt>
                <c:pt idx="905">
                  <c:v>293.16000000000014</c:v>
                </c:pt>
                <c:pt idx="906">
                  <c:v>340.1</c:v>
                </c:pt>
                <c:pt idx="907">
                  <c:v>226.99</c:v>
                </c:pt>
                <c:pt idx="908">
                  <c:v>172.12</c:v>
                </c:pt>
                <c:pt idx="909">
                  <c:v>229.18</c:v>
                </c:pt>
                <c:pt idx="910">
                  <c:v>181.86</c:v>
                </c:pt>
                <c:pt idx="911">
                  <c:v>215.39000000000001</c:v>
                </c:pt>
                <c:pt idx="912">
                  <c:v>253.36</c:v>
                </c:pt>
                <c:pt idx="913">
                  <c:v>270.82</c:v>
                </c:pt>
                <c:pt idx="914">
                  <c:v>330.48999999999995</c:v>
                </c:pt>
                <c:pt idx="915">
                  <c:v>270.96999999999997</c:v>
                </c:pt>
                <c:pt idx="916">
                  <c:v>269.25</c:v>
                </c:pt>
                <c:pt idx="917">
                  <c:v>273.45</c:v>
                </c:pt>
                <c:pt idx="918">
                  <c:v>296.89999999999986</c:v>
                </c:pt>
                <c:pt idx="919">
                  <c:v>211.13</c:v>
                </c:pt>
                <c:pt idx="920">
                  <c:v>220</c:v>
                </c:pt>
                <c:pt idx="921">
                  <c:v>323.91999999999996</c:v>
                </c:pt>
                <c:pt idx="922">
                  <c:v>246.26999999999998</c:v>
                </c:pt>
                <c:pt idx="923">
                  <c:v>236.09</c:v>
                </c:pt>
                <c:pt idx="924">
                  <c:v>234.4</c:v>
                </c:pt>
                <c:pt idx="925">
                  <c:v>290.63</c:v>
                </c:pt>
                <c:pt idx="926">
                  <c:v>283.92999999999955</c:v>
                </c:pt>
                <c:pt idx="927">
                  <c:v>235.16</c:v>
                </c:pt>
                <c:pt idx="928">
                  <c:v>247.49</c:v>
                </c:pt>
                <c:pt idx="929">
                  <c:v>247.36</c:v>
                </c:pt>
                <c:pt idx="930">
                  <c:v>219.97</c:v>
                </c:pt>
                <c:pt idx="931">
                  <c:v>316.60000000000002</c:v>
                </c:pt>
                <c:pt idx="932">
                  <c:v>304.52</c:v>
                </c:pt>
                <c:pt idx="933">
                  <c:v>296.98999999999995</c:v>
                </c:pt>
                <c:pt idx="934">
                  <c:v>246.99</c:v>
                </c:pt>
                <c:pt idx="935">
                  <c:v>322.02</c:v>
                </c:pt>
                <c:pt idx="936">
                  <c:v>226.72</c:v>
                </c:pt>
                <c:pt idx="937">
                  <c:v>274.37</c:v>
                </c:pt>
                <c:pt idx="938">
                  <c:v>258.52</c:v>
                </c:pt>
                <c:pt idx="939">
                  <c:v>246.44</c:v>
                </c:pt>
                <c:pt idx="940">
                  <c:v>282.83999999999986</c:v>
                </c:pt>
                <c:pt idx="941">
                  <c:v>244.43</c:v>
                </c:pt>
                <c:pt idx="942">
                  <c:v>311.96999999999997</c:v>
                </c:pt>
                <c:pt idx="943">
                  <c:v>240.64</c:v>
                </c:pt>
                <c:pt idx="944">
                  <c:v>229.99</c:v>
                </c:pt>
                <c:pt idx="945">
                  <c:v>284.02</c:v>
                </c:pt>
                <c:pt idx="946">
                  <c:v>195.67</c:v>
                </c:pt>
                <c:pt idx="947">
                  <c:v>211.75</c:v>
                </c:pt>
                <c:pt idx="948">
                  <c:v>224.83</c:v>
                </c:pt>
                <c:pt idx="949">
                  <c:v>240.23999999999998</c:v>
                </c:pt>
                <c:pt idx="950">
                  <c:v>215.75</c:v>
                </c:pt>
                <c:pt idx="951">
                  <c:v>301.94</c:v>
                </c:pt>
                <c:pt idx="952">
                  <c:v>311.46999999999997</c:v>
                </c:pt>
                <c:pt idx="953">
                  <c:v>292.95999999999987</c:v>
                </c:pt>
                <c:pt idx="954">
                  <c:v>274.83999999999986</c:v>
                </c:pt>
                <c:pt idx="955">
                  <c:v>170.02</c:v>
                </c:pt>
                <c:pt idx="956">
                  <c:v>344.04</c:v>
                </c:pt>
                <c:pt idx="957">
                  <c:v>270.04000000000002</c:v>
                </c:pt>
                <c:pt idx="958">
                  <c:v>321.52999999999986</c:v>
                </c:pt>
                <c:pt idx="959">
                  <c:v>230.66</c:v>
                </c:pt>
                <c:pt idx="960">
                  <c:v>219.52</c:v>
                </c:pt>
                <c:pt idx="961">
                  <c:v>225.16</c:v>
                </c:pt>
                <c:pt idx="962">
                  <c:v>208.67</c:v>
                </c:pt>
                <c:pt idx="963">
                  <c:v>401.41999999999996</c:v>
                </c:pt>
                <c:pt idx="964">
                  <c:v>239</c:v>
                </c:pt>
                <c:pt idx="965">
                  <c:v>305.45999999999987</c:v>
                </c:pt>
                <c:pt idx="966">
                  <c:v>177.26999999999998</c:v>
                </c:pt>
                <c:pt idx="967">
                  <c:v>319.91999999999996</c:v>
                </c:pt>
                <c:pt idx="968">
                  <c:v>347.65000000000003</c:v>
                </c:pt>
                <c:pt idx="969">
                  <c:v>239.53</c:v>
                </c:pt>
                <c:pt idx="970">
                  <c:v>180.47</c:v>
                </c:pt>
                <c:pt idx="971">
                  <c:v>241.39000000000001</c:v>
                </c:pt>
                <c:pt idx="972">
                  <c:v>255.03</c:v>
                </c:pt>
                <c:pt idx="973">
                  <c:v>322.8</c:v>
                </c:pt>
                <c:pt idx="974">
                  <c:v>313.83999999999986</c:v>
                </c:pt>
                <c:pt idx="975">
                  <c:v>166.28</c:v>
                </c:pt>
                <c:pt idx="976">
                  <c:v>263.68</c:v>
                </c:pt>
                <c:pt idx="977">
                  <c:v>394.02</c:v>
                </c:pt>
                <c:pt idx="978">
                  <c:v>281.44</c:v>
                </c:pt>
                <c:pt idx="979">
                  <c:v>241.86</c:v>
                </c:pt>
                <c:pt idx="980">
                  <c:v>372.11</c:v>
                </c:pt>
                <c:pt idx="981">
                  <c:v>292.5</c:v>
                </c:pt>
                <c:pt idx="982">
                  <c:v>372.96</c:v>
                </c:pt>
                <c:pt idx="983">
                  <c:v>267.76</c:v>
                </c:pt>
                <c:pt idx="984">
                  <c:v>231.92000000000002</c:v>
                </c:pt>
                <c:pt idx="985">
                  <c:v>300.16000000000014</c:v>
                </c:pt>
                <c:pt idx="986">
                  <c:v>268.40999999999997</c:v>
                </c:pt>
                <c:pt idx="987">
                  <c:v>335.76</c:v>
                </c:pt>
                <c:pt idx="988">
                  <c:v>306.61</c:v>
                </c:pt>
                <c:pt idx="989">
                  <c:v>237.10999999999999</c:v>
                </c:pt>
                <c:pt idx="990">
                  <c:v>457.17</c:v>
                </c:pt>
                <c:pt idx="991">
                  <c:v>296.92999999999955</c:v>
                </c:pt>
                <c:pt idx="992">
                  <c:v>299.46999999999997</c:v>
                </c:pt>
                <c:pt idx="993">
                  <c:v>212.52</c:v>
                </c:pt>
                <c:pt idx="994">
                  <c:v>382.6</c:v>
                </c:pt>
                <c:pt idx="995">
                  <c:v>275.21999999999997</c:v>
                </c:pt>
                <c:pt idx="996">
                  <c:v>261.24</c:v>
                </c:pt>
                <c:pt idx="997">
                  <c:v>242.55</c:v>
                </c:pt>
                <c:pt idx="998">
                  <c:v>268.45999999999987</c:v>
                </c:pt>
                <c:pt idx="999">
                  <c:v>235.44</c:v>
                </c:pt>
                <c:pt idx="1000">
                  <c:v>229.94</c:v>
                </c:pt>
                <c:pt idx="1001">
                  <c:v>249.32000000000002</c:v>
                </c:pt>
                <c:pt idx="1002">
                  <c:v>257.12</c:v>
                </c:pt>
                <c:pt idx="1003">
                  <c:v>190.84</c:v>
                </c:pt>
                <c:pt idx="1004">
                  <c:v>281.12</c:v>
                </c:pt>
                <c:pt idx="1005">
                  <c:v>240.51</c:v>
                </c:pt>
                <c:pt idx="1006">
                  <c:v>254.99</c:v>
                </c:pt>
                <c:pt idx="1007">
                  <c:v>281.52999999999986</c:v>
                </c:pt>
                <c:pt idx="1008">
                  <c:v>280.78999999999996</c:v>
                </c:pt>
                <c:pt idx="1009">
                  <c:v>199.34</c:v>
                </c:pt>
                <c:pt idx="1010">
                  <c:v>188.48000000000002</c:v>
                </c:pt>
                <c:pt idx="1011">
                  <c:v>291.67</c:v>
                </c:pt>
                <c:pt idx="1012">
                  <c:v>160.34</c:v>
                </c:pt>
                <c:pt idx="1013">
                  <c:v>202.89000000000001</c:v>
                </c:pt>
                <c:pt idx="1014">
                  <c:v>349.42999999999955</c:v>
                </c:pt>
                <c:pt idx="1015">
                  <c:v>200.25</c:v>
                </c:pt>
                <c:pt idx="1016">
                  <c:v>127.77</c:v>
                </c:pt>
                <c:pt idx="1017">
                  <c:v>244.02</c:v>
                </c:pt>
                <c:pt idx="1018">
                  <c:v>247.78</c:v>
                </c:pt>
                <c:pt idx="1019">
                  <c:v>287.45</c:v>
                </c:pt>
                <c:pt idx="1020">
                  <c:v>207.42000000000002</c:v>
                </c:pt>
                <c:pt idx="1021">
                  <c:v>168.78</c:v>
                </c:pt>
                <c:pt idx="1022">
                  <c:v>195.26</c:v>
                </c:pt>
                <c:pt idx="1023">
                  <c:v>251.25</c:v>
                </c:pt>
                <c:pt idx="1024">
                  <c:v>213.26</c:v>
                </c:pt>
                <c:pt idx="1025">
                  <c:v>353.61</c:v>
                </c:pt>
                <c:pt idx="1026">
                  <c:v>256.14000000000004</c:v>
                </c:pt>
                <c:pt idx="1027">
                  <c:v>211.26</c:v>
                </c:pt>
                <c:pt idx="1028">
                  <c:v>286.67</c:v>
                </c:pt>
                <c:pt idx="1029">
                  <c:v>233.2</c:v>
                </c:pt>
                <c:pt idx="1030">
                  <c:v>323.31</c:v>
                </c:pt>
                <c:pt idx="1031">
                  <c:v>260.2</c:v>
                </c:pt>
                <c:pt idx="1032">
                  <c:v>258.27999999999986</c:v>
                </c:pt>
                <c:pt idx="1033">
                  <c:v>250.79</c:v>
                </c:pt>
                <c:pt idx="1034">
                  <c:v>276.36</c:v>
                </c:pt>
                <c:pt idx="1035">
                  <c:v>272.76</c:v>
                </c:pt>
                <c:pt idx="1036">
                  <c:v>286.08</c:v>
                </c:pt>
                <c:pt idx="1037">
                  <c:v>267.58</c:v>
                </c:pt>
                <c:pt idx="1038">
                  <c:v>325.94</c:v>
                </c:pt>
                <c:pt idx="1039">
                  <c:v>222.62</c:v>
                </c:pt>
                <c:pt idx="1040">
                  <c:v>227.79</c:v>
                </c:pt>
                <c:pt idx="1041">
                  <c:v>226.34</c:v>
                </c:pt>
                <c:pt idx="1042">
                  <c:v>251.73</c:v>
                </c:pt>
                <c:pt idx="1043">
                  <c:v>233.96</c:v>
                </c:pt>
                <c:pt idx="1044">
                  <c:v>185.05</c:v>
                </c:pt>
                <c:pt idx="1045">
                  <c:v>318.31</c:v>
                </c:pt>
                <c:pt idx="1046">
                  <c:v>254.44</c:v>
                </c:pt>
                <c:pt idx="1047">
                  <c:v>210.65</c:v>
                </c:pt>
                <c:pt idx="1048">
                  <c:v>196.54</c:v>
                </c:pt>
                <c:pt idx="1049">
                  <c:v>296.81</c:v>
                </c:pt>
                <c:pt idx="1050">
                  <c:v>183.8</c:v>
                </c:pt>
                <c:pt idx="1051">
                  <c:v>333.52</c:v>
                </c:pt>
                <c:pt idx="1052">
                  <c:v>283.38</c:v>
                </c:pt>
                <c:pt idx="1053">
                  <c:v>263.32</c:v>
                </c:pt>
                <c:pt idx="1054">
                  <c:v>233.97</c:v>
                </c:pt>
                <c:pt idx="1055">
                  <c:v>235.28</c:v>
                </c:pt>
                <c:pt idx="1056">
                  <c:v>301.14000000000004</c:v>
                </c:pt>
                <c:pt idx="1057">
                  <c:v>417.71</c:v>
                </c:pt>
                <c:pt idx="1058">
                  <c:v>262.33999999999986</c:v>
                </c:pt>
                <c:pt idx="1059">
                  <c:v>279.64000000000004</c:v>
                </c:pt>
                <c:pt idx="1060">
                  <c:v>219.69</c:v>
                </c:pt>
                <c:pt idx="1061">
                  <c:v>122.21000000000001</c:v>
                </c:pt>
                <c:pt idx="1062">
                  <c:v>354.2</c:v>
                </c:pt>
                <c:pt idx="1063">
                  <c:v>199.63</c:v>
                </c:pt>
                <c:pt idx="1064">
                  <c:v>298.33</c:v>
                </c:pt>
                <c:pt idx="1065">
                  <c:v>277.8</c:v>
                </c:pt>
                <c:pt idx="1066">
                  <c:v>267.12</c:v>
                </c:pt>
                <c:pt idx="1067">
                  <c:v>235.10999999999999</c:v>
                </c:pt>
                <c:pt idx="1068">
                  <c:v>271.68</c:v>
                </c:pt>
                <c:pt idx="1069">
                  <c:v>296.47999999999996</c:v>
                </c:pt>
                <c:pt idx="1070">
                  <c:v>197.14</c:v>
                </c:pt>
                <c:pt idx="1071">
                  <c:v>215.12</c:v>
                </c:pt>
                <c:pt idx="1072">
                  <c:v>276.17</c:v>
                </c:pt>
                <c:pt idx="1073">
                  <c:v>283.92999999999955</c:v>
                </c:pt>
                <c:pt idx="1074">
                  <c:v>231.5</c:v>
                </c:pt>
                <c:pt idx="1075">
                  <c:v>258.92999999999955</c:v>
                </c:pt>
                <c:pt idx="1076">
                  <c:v>253.19</c:v>
                </c:pt>
                <c:pt idx="1077">
                  <c:v>125.91000000000001</c:v>
                </c:pt>
                <c:pt idx="1078">
                  <c:v>558.72</c:v>
                </c:pt>
                <c:pt idx="1079">
                  <c:v>256.2</c:v>
                </c:pt>
                <c:pt idx="1080">
                  <c:v>245.23999999999998</c:v>
                </c:pt>
                <c:pt idx="1081">
                  <c:v>246.35000000000002</c:v>
                </c:pt>
                <c:pt idx="1082">
                  <c:v>221.07</c:v>
                </c:pt>
                <c:pt idx="1083">
                  <c:v>263.18</c:v>
                </c:pt>
                <c:pt idx="1084">
                  <c:v>232.17</c:v>
                </c:pt>
                <c:pt idx="1085">
                  <c:v>208.9</c:v>
                </c:pt>
                <c:pt idx="1086">
                  <c:v>188.84</c:v>
                </c:pt>
                <c:pt idx="1087">
                  <c:v>267.46999999999997</c:v>
                </c:pt>
                <c:pt idx="1088">
                  <c:v>300.58999999999986</c:v>
                </c:pt>
                <c:pt idx="1089">
                  <c:v>297.02</c:v>
                </c:pt>
                <c:pt idx="1090">
                  <c:v>287.40999999999997</c:v>
                </c:pt>
                <c:pt idx="1091">
                  <c:v>224.37</c:v>
                </c:pt>
                <c:pt idx="1092">
                  <c:v>176.12</c:v>
                </c:pt>
                <c:pt idx="1093">
                  <c:v>278.04000000000002</c:v>
                </c:pt>
                <c:pt idx="1094">
                  <c:v>202.23999999999998</c:v>
                </c:pt>
                <c:pt idx="1095">
                  <c:v>263.52</c:v>
                </c:pt>
                <c:pt idx="1096">
                  <c:v>292.74</c:v>
                </c:pt>
                <c:pt idx="1097">
                  <c:v>294.96999999999997</c:v>
                </c:pt>
                <c:pt idx="1098">
                  <c:v>328.75</c:v>
                </c:pt>
                <c:pt idx="1099">
                  <c:v>251.04</c:v>
                </c:pt>
                <c:pt idx="1100">
                  <c:v>256.27999999999986</c:v>
                </c:pt>
                <c:pt idx="1101">
                  <c:v>284.33</c:v>
                </c:pt>
                <c:pt idx="1102">
                  <c:v>280.97999999999996</c:v>
                </c:pt>
                <c:pt idx="1103">
                  <c:v>182.97</c:v>
                </c:pt>
                <c:pt idx="1104">
                  <c:v>271.39999999999986</c:v>
                </c:pt>
                <c:pt idx="1105">
                  <c:v>168.76999999999998</c:v>
                </c:pt>
                <c:pt idx="1106">
                  <c:v>277.01</c:v>
                </c:pt>
                <c:pt idx="1107">
                  <c:v>300.89999999999986</c:v>
                </c:pt>
                <c:pt idx="1108">
                  <c:v>203.93</c:v>
                </c:pt>
                <c:pt idx="1109">
                  <c:v>202.85000000000002</c:v>
                </c:pt>
                <c:pt idx="1110">
                  <c:v>271.56</c:v>
                </c:pt>
                <c:pt idx="1111">
                  <c:v>233.56</c:v>
                </c:pt>
                <c:pt idx="1112">
                  <c:v>260.66000000000014</c:v>
                </c:pt>
                <c:pt idx="1113">
                  <c:v>231.17</c:v>
                </c:pt>
                <c:pt idx="1114">
                  <c:v>274.61</c:v>
                </c:pt>
                <c:pt idx="1115">
                  <c:v>184.53</c:v>
                </c:pt>
                <c:pt idx="1116">
                  <c:v>166.67</c:v>
                </c:pt>
                <c:pt idx="1117">
                  <c:v>310.95</c:v>
                </c:pt>
                <c:pt idx="1118">
                  <c:v>182.47</c:v>
                </c:pt>
                <c:pt idx="1119">
                  <c:v>264.08</c:v>
                </c:pt>
                <c:pt idx="1120">
                  <c:v>260.65000000000003</c:v>
                </c:pt>
                <c:pt idx="1121">
                  <c:v>226.96</c:v>
                </c:pt>
                <c:pt idx="1122">
                  <c:v>284.54000000000002</c:v>
                </c:pt>
                <c:pt idx="1123">
                  <c:v>297.77999999999986</c:v>
                </c:pt>
                <c:pt idx="1124">
                  <c:v>271.18</c:v>
                </c:pt>
                <c:pt idx="1125">
                  <c:v>195.47</c:v>
                </c:pt>
                <c:pt idx="1126">
                  <c:v>589.21</c:v>
                </c:pt>
                <c:pt idx="1127">
                  <c:v>326.46999999999997</c:v>
                </c:pt>
                <c:pt idx="1128">
                  <c:v>285.13</c:v>
                </c:pt>
                <c:pt idx="1129">
                  <c:v>195.46</c:v>
                </c:pt>
                <c:pt idx="1130">
                  <c:v>253.22</c:v>
                </c:pt>
                <c:pt idx="1131">
                  <c:v>161.99</c:v>
                </c:pt>
                <c:pt idx="1132">
                  <c:v>327.61</c:v>
                </c:pt>
                <c:pt idx="1133">
                  <c:v>258.77999999999986</c:v>
                </c:pt>
                <c:pt idx="1134">
                  <c:v>219.29</c:v>
                </c:pt>
                <c:pt idx="1135">
                  <c:v>233.59</c:v>
                </c:pt>
                <c:pt idx="1136">
                  <c:v>366.33</c:v>
                </c:pt>
                <c:pt idx="1137">
                  <c:v>301.38</c:v>
                </c:pt>
                <c:pt idx="1138">
                  <c:v>207.65</c:v>
                </c:pt>
                <c:pt idx="1139">
                  <c:v>201.15</c:v>
                </c:pt>
                <c:pt idx="1140">
                  <c:v>318.38</c:v>
                </c:pt>
                <c:pt idx="1141">
                  <c:v>239.04</c:v>
                </c:pt>
                <c:pt idx="1142">
                  <c:v>213.60999999999999</c:v>
                </c:pt>
                <c:pt idx="1143">
                  <c:v>300.31</c:v>
                </c:pt>
                <c:pt idx="1144">
                  <c:v>191.04</c:v>
                </c:pt>
                <c:pt idx="1145">
                  <c:v>309.83</c:v>
                </c:pt>
                <c:pt idx="1146">
                  <c:v>229.60999999999999</c:v>
                </c:pt>
                <c:pt idx="1147">
                  <c:v>196.57</c:v>
                </c:pt>
                <c:pt idx="1148">
                  <c:v>238.28</c:v>
                </c:pt>
                <c:pt idx="1149">
                  <c:v>226.49</c:v>
                </c:pt>
                <c:pt idx="1150">
                  <c:v>193.65</c:v>
                </c:pt>
                <c:pt idx="1151">
                  <c:v>241.7</c:v>
                </c:pt>
                <c:pt idx="1152">
                  <c:v>298.31</c:v>
                </c:pt>
                <c:pt idx="1153">
                  <c:v>245.10999999999999</c:v>
                </c:pt>
                <c:pt idx="1154">
                  <c:v>396.36</c:v>
                </c:pt>
                <c:pt idx="1155">
                  <c:v>443.85</c:v>
                </c:pt>
                <c:pt idx="1156">
                  <c:v>177.55</c:v>
                </c:pt>
                <c:pt idx="1157">
                  <c:v>368.11</c:v>
                </c:pt>
                <c:pt idx="1158">
                  <c:v>218.32000000000002</c:v>
                </c:pt>
                <c:pt idx="1159">
                  <c:v>238.62</c:v>
                </c:pt>
                <c:pt idx="1160">
                  <c:v>210.47</c:v>
                </c:pt>
                <c:pt idx="1161">
                  <c:v>184.70999999999998</c:v>
                </c:pt>
                <c:pt idx="1162">
                  <c:v>303.28999999999996</c:v>
                </c:pt>
                <c:pt idx="1163">
                  <c:v>272.28999999999996</c:v>
                </c:pt>
                <c:pt idx="1164">
                  <c:v>194.81</c:v>
                </c:pt>
                <c:pt idx="1165">
                  <c:v>257.20999999999987</c:v>
                </c:pt>
                <c:pt idx="1166">
                  <c:v>229.04</c:v>
                </c:pt>
                <c:pt idx="1167">
                  <c:v>257.95</c:v>
                </c:pt>
                <c:pt idx="1168">
                  <c:v>305.61</c:v>
                </c:pt>
                <c:pt idx="1169">
                  <c:v>229.91</c:v>
                </c:pt>
                <c:pt idx="1170">
                  <c:v>224.25</c:v>
                </c:pt>
                <c:pt idx="1171">
                  <c:v>367.01</c:v>
                </c:pt>
                <c:pt idx="1172">
                  <c:v>197.04</c:v>
                </c:pt>
                <c:pt idx="1173">
                  <c:v>476.98999999999995</c:v>
                </c:pt>
                <c:pt idx="1174">
                  <c:v>469.26</c:v>
                </c:pt>
                <c:pt idx="1175">
                  <c:v>499.59</c:v>
                </c:pt>
                <c:pt idx="1176">
                  <c:v>205.43</c:v>
                </c:pt>
                <c:pt idx="1177">
                  <c:v>338.44</c:v>
                </c:pt>
                <c:pt idx="1178">
                  <c:v>273.75</c:v>
                </c:pt>
                <c:pt idx="1179">
                  <c:v>209.51</c:v>
                </c:pt>
                <c:pt idx="1180">
                  <c:v>263.24</c:v>
                </c:pt>
                <c:pt idx="1181">
                  <c:v>212.22</c:v>
                </c:pt>
                <c:pt idx="1182">
                  <c:v>265.94</c:v>
                </c:pt>
                <c:pt idx="1183">
                  <c:v>211.1</c:v>
                </c:pt>
                <c:pt idx="1184">
                  <c:v>144.99</c:v>
                </c:pt>
                <c:pt idx="1185">
                  <c:v>259.04000000000002</c:v>
                </c:pt>
                <c:pt idx="1186">
                  <c:v>247.79</c:v>
                </c:pt>
                <c:pt idx="1187">
                  <c:v>319.11</c:v>
                </c:pt>
                <c:pt idx="1188">
                  <c:v>335.63</c:v>
                </c:pt>
                <c:pt idx="1189">
                  <c:v>269.08999999999986</c:v>
                </c:pt>
                <c:pt idx="1190">
                  <c:v>210.78</c:v>
                </c:pt>
                <c:pt idx="1191">
                  <c:v>235.05</c:v>
                </c:pt>
                <c:pt idx="1192">
                  <c:v>209.45000000000002</c:v>
                </c:pt>
                <c:pt idx="1193">
                  <c:v>287.94</c:v>
                </c:pt>
                <c:pt idx="1194">
                  <c:v>247.75</c:v>
                </c:pt>
                <c:pt idx="1195">
                  <c:v>231.98000000000002</c:v>
                </c:pt>
                <c:pt idx="1196">
                  <c:v>348.04</c:v>
                </c:pt>
                <c:pt idx="1197">
                  <c:v>322.61</c:v>
                </c:pt>
                <c:pt idx="1198">
                  <c:v>263.04000000000002</c:v>
                </c:pt>
                <c:pt idx="1199">
                  <c:v>336.81</c:v>
                </c:pt>
                <c:pt idx="1200">
                  <c:v>354.75</c:v>
                </c:pt>
                <c:pt idx="1201">
                  <c:v>225.1</c:v>
                </c:pt>
                <c:pt idx="1202">
                  <c:v>255.78</c:v>
                </c:pt>
                <c:pt idx="1203">
                  <c:v>328.27</c:v>
                </c:pt>
                <c:pt idx="1204">
                  <c:v>233.76999999999998</c:v>
                </c:pt>
                <c:pt idx="1205">
                  <c:v>190.23</c:v>
                </c:pt>
                <c:pt idx="1206">
                  <c:v>223.10999999999999</c:v>
                </c:pt>
                <c:pt idx="1207">
                  <c:v>281.05</c:v>
                </c:pt>
                <c:pt idx="1208">
                  <c:v>260.08999999999986</c:v>
                </c:pt>
                <c:pt idx="1209">
                  <c:v>216.5</c:v>
                </c:pt>
                <c:pt idx="1210">
                  <c:v>275.76</c:v>
                </c:pt>
                <c:pt idx="1211">
                  <c:v>308.83</c:v>
                </c:pt>
                <c:pt idx="1212">
                  <c:v>194.23999999999998</c:v>
                </c:pt>
                <c:pt idx="1213">
                  <c:v>313.91999999999996</c:v>
                </c:pt>
                <c:pt idx="1214">
                  <c:v>298.87</c:v>
                </c:pt>
                <c:pt idx="1215">
                  <c:v>327.64000000000004</c:v>
                </c:pt>
                <c:pt idx="1216">
                  <c:v>230.36</c:v>
                </c:pt>
                <c:pt idx="1217">
                  <c:v>245.7</c:v>
                </c:pt>
                <c:pt idx="1218">
                  <c:v>263.94</c:v>
                </c:pt>
                <c:pt idx="1219">
                  <c:v>312.56</c:v>
                </c:pt>
                <c:pt idx="1220">
                  <c:v>212.64</c:v>
                </c:pt>
                <c:pt idx="1221">
                  <c:v>241.63</c:v>
                </c:pt>
                <c:pt idx="1222">
                  <c:v>237.39000000000001</c:v>
                </c:pt>
                <c:pt idx="1223">
                  <c:v>246.38000000000002</c:v>
                </c:pt>
                <c:pt idx="1224">
                  <c:v>211.05</c:v>
                </c:pt>
                <c:pt idx="1225">
                  <c:v>192.8</c:v>
                </c:pt>
                <c:pt idx="1226">
                  <c:v>336.90999999999997</c:v>
                </c:pt>
                <c:pt idx="1227">
                  <c:v>144.42000000000002</c:v>
                </c:pt>
                <c:pt idx="1228">
                  <c:v>221.89000000000001</c:v>
                </c:pt>
                <c:pt idx="1229">
                  <c:v>323.97999999999996</c:v>
                </c:pt>
                <c:pt idx="1230">
                  <c:v>312.46999999999997</c:v>
                </c:pt>
                <c:pt idx="1231">
                  <c:v>200.91</c:v>
                </c:pt>
                <c:pt idx="1232">
                  <c:v>309.5</c:v>
                </c:pt>
                <c:pt idx="1233">
                  <c:v>231.65</c:v>
                </c:pt>
                <c:pt idx="1234">
                  <c:v>242.49</c:v>
                </c:pt>
                <c:pt idx="1235">
                  <c:v>305.22999999999996</c:v>
                </c:pt>
                <c:pt idx="1236">
                  <c:v>257.65000000000003</c:v>
                </c:pt>
                <c:pt idx="1237">
                  <c:v>232.6</c:v>
                </c:pt>
                <c:pt idx="1238">
                  <c:v>371.01</c:v>
                </c:pt>
                <c:pt idx="1239">
                  <c:v>236.1</c:v>
                </c:pt>
                <c:pt idx="1240">
                  <c:v>292.55</c:v>
                </c:pt>
                <c:pt idx="1241">
                  <c:v>232.19</c:v>
                </c:pt>
                <c:pt idx="1242">
                  <c:v>302.83</c:v>
                </c:pt>
                <c:pt idx="1243">
                  <c:v>259.87</c:v>
                </c:pt>
                <c:pt idx="1244">
                  <c:v>278.89999999999986</c:v>
                </c:pt>
                <c:pt idx="1245">
                  <c:v>339.68</c:v>
                </c:pt>
                <c:pt idx="1246">
                  <c:v>278.33</c:v>
                </c:pt>
                <c:pt idx="1247">
                  <c:v>221.16</c:v>
                </c:pt>
                <c:pt idx="1248">
                  <c:v>261.12</c:v>
                </c:pt>
                <c:pt idx="1249">
                  <c:v>218.44</c:v>
                </c:pt>
                <c:pt idx="1250">
                  <c:v>334.87</c:v>
                </c:pt>
                <c:pt idx="1251">
                  <c:v>479.66</c:v>
                </c:pt>
                <c:pt idx="1252">
                  <c:v>245.01</c:v>
                </c:pt>
                <c:pt idx="1253">
                  <c:v>214.54</c:v>
                </c:pt>
                <c:pt idx="1254">
                  <c:v>249.67</c:v>
                </c:pt>
                <c:pt idx="1255">
                  <c:v>385.91999999999996</c:v>
                </c:pt>
                <c:pt idx="1256">
                  <c:v>178.79</c:v>
                </c:pt>
                <c:pt idx="1257">
                  <c:v>281.74</c:v>
                </c:pt>
                <c:pt idx="1258">
                  <c:v>206.62</c:v>
                </c:pt>
                <c:pt idx="1259">
                  <c:v>321.15000000000003</c:v>
                </c:pt>
                <c:pt idx="1260">
                  <c:v>163.33000000000001</c:v>
                </c:pt>
                <c:pt idx="1261">
                  <c:v>365.84000000000003</c:v>
                </c:pt>
                <c:pt idx="1262">
                  <c:v>214.36</c:v>
                </c:pt>
                <c:pt idx="1263">
                  <c:v>348.39</c:v>
                </c:pt>
                <c:pt idx="1264">
                  <c:v>239.23</c:v>
                </c:pt>
                <c:pt idx="1265">
                  <c:v>352.74</c:v>
                </c:pt>
                <c:pt idx="1266">
                  <c:v>267.32</c:v>
                </c:pt>
                <c:pt idx="1267">
                  <c:v>182.10999999999999</c:v>
                </c:pt>
                <c:pt idx="1268">
                  <c:v>204.5</c:v>
                </c:pt>
                <c:pt idx="1269">
                  <c:v>263.89999999999986</c:v>
                </c:pt>
                <c:pt idx="1270">
                  <c:v>269</c:v>
                </c:pt>
                <c:pt idx="1271">
                  <c:v>213.07</c:v>
                </c:pt>
                <c:pt idx="1272">
                  <c:v>258.74</c:v>
                </c:pt>
                <c:pt idx="1273">
                  <c:v>325.07</c:v>
                </c:pt>
                <c:pt idx="1274">
                  <c:v>301.77</c:v>
                </c:pt>
                <c:pt idx="1275">
                  <c:v>123.16</c:v>
                </c:pt>
                <c:pt idx="1276">
                  <c:v>253.86</c:v>
                </c:pt>
                <c:pt idx="1277">
                  <c:v>127.24000000000001</c:v>
                </c:pt>
                <c:pt idx="1278">
                  <c:v>284.57</c:v>
                </c:pt>
                <c:pt idx="1279">
                  <c:v>217.32000000000002</c:v>
                </c:pt>
                <c:pt idx="1280">
                  <c:v>286.40999999999997</c:v>
                </c:pt>
                <c:pt idx="1281">
                  <c:v>224.41</c:v>
                </c:pt>
                <c:pt idx="1282">
                  <c:v>242.73</c:v>
                </c:pt>
                <c:pt idx="1283">
                  <c:v>570.72</c:v>
                </c:pt>
                <c:pt idx="1284">
                  <c:v>317.27999999999986</c:v>
                </c:pt>
                <c:pt idx="1285">
                  <c:v>229.81</c:v>
                </c:pt>
                <c:pt idx="1286">
                  <c:v>326.55</c:v>
                </c:pt>
                <c:pt idx="1287">
                  <c:v>306.74</c:v>
                </c:pt>
                <c:pt idx="1288">
                  <c:v>250.88000000000002</c:v>
                </c:pt>
                <c:pt idx="1289">
                  <c:v>327.54000000000002</c:v>
                </c:pt>
                <c:pt idx="1290">
                  <c:v>315.10000000000002</c:v>
                </c:pt>
                <c:pt idx="1291">
                  <c:v>253.3</c:v>
                </c:pt>
                <c:pt idx="1292">
                  <c:v>158.02000000000001</c:v>
                </c:pt>
                <c:pt idx="1293">
                  <c:v>255.92000000000002</c:v>
                </c:pt>
                <c:pt idx="1294">
                  <c:v>259</c:v>
                </c:pt>
                <c:pt idx="1295">
                  <c:v>248.98000000000002</c:v>
                </c:pt>
                <c:pt idx="1296">
                  <c:v>231.75</c:v>
                </c:pt>
                <c:pt idx="1297">
                  <c:v>270.17</c:v>
                </c:pt>
                <c:pt idx="1298">
                  <c:v>231.37</c:v>
                </c:pt>
                <c:pt idx="1299">
                  <c:v>324.92999999999955</c:v>
                </c:pt>
                <c:pt idx="1300">
                  <c:v>274.58</c:v>
                </c:pt>
                <c:pt idx="1301">
                  <c:v>206.18</c:v>
                </c:pt>
                <c:pt idx="1302">
                  <c:v>397.97999999999996</c:v>
                </c:pt>
                <c:pt idx="1303">
                  <c:v>327.06</c:v>
                </c:pt>
                <c:pt idx="1304">
                  <c:v>294.83</c:v>
                </c:pt>
                <c:pt idx="1305">
                  <c:v>247.8</c:v>
                </c:pt>
                <c:pt idx="1306">
                  <c:v>362.56</c:v>
                </c:pt>
                <c:pt idx="1307">
                  <c:v>262.85000000000002</c:v>
                </c:pt>
                <c:pt idx="1308">
                  <c:v>422.78</c:v>
                </c:pt>
                <c:pt idx="1309">
                  <c:v>281.27</c:v>
                </c:pt>
                <c:pt idx="1310">
                  <c:v>314.47999999999996</c:v>
                </c:pt>
                <c:pt idx="1311">
                  <c:v>248.87</c:v>
                </c:pt>
                <c:pt idx="1312">
                  <c:v>307.7</c:v>
                </c:pt>
                <c:pt idx="1313">
                  <c:v>432.95</c:v>
                </c:pt>
                <c:pt idx="1314">
                  <c:v>349.68</c:v>
                </c:pt>
                <c:pt idx="1315">
                  <c:v>258.57</c:v>
                </c:pt>
                <c:pt idx="1316">
                  <c:v>195.22</c:v>
                </c:pt>
                <c:pt idx="1317">
                  <c:v>330.66</c:v>
                </c:pt>
                <c:pt idx="1318">
                  <c:v>191.96</c:v>
                </c:pt>
                <c:pt idx="1319">
                  <c:v>258.64000000000004</c:v>
                </c:pt>
                <c:pt idx="1320">
                  <c:v>325.16000000000014</c:v>
                </c:pt>
                <c:pt idx="1321">
                  <c:v>239.69</c:v>
                </c:pt>
                <c:pt idx="1322">
                  <c:v>300.15000000000003</c:v>
                </c:pt>
                <c:pt idx="1323">
                  <c:v>353.28</c:v>
                </c:pt>
                <c:pt idx="1324">
                  <c:v>206.10999999999999</c:v>
                </c:pt>
                <c:pt idx="1325">
                  <c:v>338.39</c:v>
                </c:pt>
                <c:pt idx="1326">
                  <c:v>424.57</c:v>
                </c:pt>
                <c:pt idx="1327">
                  <c:v>456.21</c:v>
                </c:pt>
                <c:pt idx="1328">
                  <c:v>434.87</c:v>
                </c:pt>
                <c:pt idx="1329">
                  <c:v>450.28999999999996</c:v>
                </c:pt>
                <c:pt idx="1330">
                  <c:v>236.86</c:v>
                </c:pt>
                <c:pt idx="1331">
                  <c:v>226.94</c:v>
                </c:pt>
                <c:pt idx="1332">
                  <c:v>325.64000000000004</c:v>
                </c:pt>
                <c:pt idx="1333">
                  <c:v>274.39</c:v>
                </c:pt>
                <c:pt idx="1334">
                  <c:v>340.71999999999997</c:v>
                </c:pt>
                <c:pt idx="1335">
                  <c:v>265.89999999999986</c:v>
                </c:pt>
                <c:pt idx="1336">
                  <c:v>323.12</c:v>
                </c:pt>
                <c:pt idx="1337">
                  <c:v>236.56</c:v>
                </c:pt>
                <c:pt idx="1338">
                  <c:v>351.84000000000003</c:v>
                </c:pt>
                <c:pt idx="1339">
                  <c:v>267.88</c:v>
                </c:pt>
                <c:pt idx="1340">
                  <c:v>398.28999999999996</c:v>
                </c:pt>
                <c:pt idx="1341">
                  <c:v>282.85000000000002</c:v>
                </c:pt>
                <c:pt idx="1342">
                  <c:v>401.16</c:v>
                </c:pt>
                <c:pt idx="1343">
                  <c:v>331.97999999999996</c:v>
                </c:pt>
                <c:pt idx="1344">
                  <c:v>242.08</c:v>
                </c:pt>
                <c:pt idx="1345">
                  <c:v>250.47</c:v>
                </c:pt>
                <c:pt idx="1346">
                  <c:v>257.39999999999986</c:v>
                </c:pt>
                <c:pt idx="1347">
                  <c:v>365.26</c:v>
                </c:pt>
                <c:pt idx="1348">
                  <c:v>372.96</c:v>
                </c:pt>
                <c:pt idx="1349">
                  <c:v>200.95000000000002</c:v>
                </c:pt>
                <c:pt idx="1350">
                  <c:v>269.44</c:v>
                </c:pt>
                <c:pt idx="1351">
                  <c:v>221.91</c:v>
                </c:pt>
                <c:pt idx="1352">
                  <c:v>386.65000000000003</c:v>
                </c:pt>
                <c:pt idx="1353">
                  <c:v>241.1</c:v>
                </c:pt>
                <c:pt idx="1354">
                  <c:v>273.12</c:v>
                </c:pt>
                <c:pt idx="1355">
                  <c:v>174.55</c:v>
                </c:pt>
                <c:pt idx="1356">
                  <c:v>133.33000000000001</c:v>
                </c:pt>
                <c:pt idx="1357">
                  <c:v>149.19</c:v>
                </c:pt>
                <c:pt idx="1358">
                  <c:v>165.37</c:v>
                </c:pt>
                <c:pt idx="1359">
                  <c:v>217.23</c:v>
                </c:pt>
                <c:pt idx="1360">
                  <c:v>228.70999999999998</c:v>
                </c:pt>
                <c:pt idx="1361">
                  <c:v>298.60000000000002</c:v>
                </c:pt>
                <c:pt idx="1362">
                  <c:v>337.03</c:v>
                </c:pt>
                <c:pt idx="1363">
                  <c:v>299.65000000000003</c:v>
                </c:pt>
                <c:pt idx="1364">
                  <c:v>303.68</c:v>
                </c:pt>
                <c:pt idx="1365">
                  <c:v>229.86</c:v>
                </c:pt>
                <c:pt idx="1366">
                  <c:v>306</c:v>
                </c:pt>
                <c:pt idx="1367">
                  <c:v>315.85000000000002</c:v>
                </c:pt>
                <c:pt idx="1368">
                  <c:v>338.4</c:v>
                </c:pt>
                <c:pt idx="1369">
                  <c:v>382.15000000000003</c:v>
                </c:pt>
                <c:pt idx="1370">
                  <c:v>422.78999999999996</c:v>
                </c:pt>
                <c:pt idx="1371">
                  <c:v>193.86</c:v>
                </c:pt>
                <c:pt idx="1372">
                  <c:v>275.14000000000004</c:v>
                </c:pt>
                <c:pt idx="1373">
                  <c:v>462.44</c:v>
                </c:pt>
                <c:pt idx="1374">
                  <c:v>258.97999999999996</c:v>
                </c:pt>
                <c:pt idx="1375">
                  <c:v>191.39000000000001</c:v>
                </c:pt>
                <c:pt idx="1376">
                  <c:v>478.38</c:v>
                </c:pt>
                <c:pt idx="1377">
                  <c:v>218.2</c:v>
                </c:pt>
                <c:pt idx="1378">
                  <c:v>338.9</c:v>
                </c:pt>
                <c:pt idx="1379">
                  <c:v>407.48999999999995</c:v>
                </c:pt>
                <c:pt idx="1380">
                  <c:v>396.51</c:v>
                </c:pt>
                <c:pt idx="1381">
                  <c:v>233.72</c:v>
                </c:pt>
                <c:pt idx="1382">
                  <c:v>325.13</c:v>
                </c:pt>
                <c:pt idx="1383">
                  <c:v>318.8</c:v>
                </c:pt>
                <c:pt idx="1384">
                  <c:v>228.54</c:v>
                </c:pt>
                <c:pt idx="1385">
                  <c:v>194.56</c:v>
                </c:pt>
                <c:pt idx="1386">
                  <c:v>198.83</c:v>
                </c:pt>
                <c:pt idx="1387">
                  <c:v>188.88000000000002</c:v>
                </c:pt>
                <c:pt idx="1388">
                  <c:v>380.72999999999996</c:v>
                </c:pt>
                <c:pt idx="1389">
                  <c:v>293.39</c:v>
                </c:pt>
                <c:pt idx="1390">
                  <c:v>377.34000000000003</c:v>
                </c:pt>
                <c:pt idx="1391">
                  <c:v>357.17</c:v>
                </c:pt>
                <c:pt idx="1392">
                  <c:v>234.44</c:v>
                </c:pt>
                <c:pt idx="1393">
                  <c:v>255.52</c:v>
                </c:pt>
                <c:pt idx="1394">
                  <c:v>282.25</c:v>
                </c:pt>
                <c:pt idx="1395">
                  <c:v>328.98999999999995</c:v>
                </c:pt>
                <c:pt idx="1396">
                  <c:v>252.10999999999999</c:v>
                </c:pt>
                <c:pt idx="1397">
                  <c:v>368.36</c:v>
                </c:pt>
                <c:pt idx="1398">
                  <c:v>295.5</c:v>
                </c:pt>
                <c:pt idx="1399">
                  <c:v>295.95</c:v>
                </c:pt>
                <c:pt idx="1400">
                  <c:v>293.85000000000002</c:v>
                </c:pt>
                <c:pt idx="1401">
                  <c:v>202.99</c:v>
                </c:pt>
                <c:pt idx="1402">
                  <c:v>301.41999999999996</c:v>
                </c:pt>
                <c:pt idx="1403">
                  <c:v>226.99</c:v>
                </c:pt>
                <c:pt idx="1404">
                  <c:v>196.34</c:v>
                </c:pt>
                <c:pt idx="1405">
                  <c:v>231.94</c:v>
                </c:pt>
                <c:pt idx="1406">
                  <c:v>242.92000000000002</c:v>
                </c:pt>
                <c:pt idx="1407">
                  <c:v>405.38</c:v>
                </c:pt>
                <c:pt idx="1408">
                  <c:v>204.49</c:v>
                </c:pt>
                <c:pt idx="1409">
                  <c:v>292.15000000000003</c:v>
                </c:pt>
                <c:pt idx="1410">
                  <c:v>291.33</c:v>
                </c:pt>
                <c:pt idx="1411">
                  <c:v>446.17</c:v>
                </c:pt>
                <c:pt idx="1412">
                  <c:v>295.88</c:v>
                </c:pt>
                <c:pt idx="1413">
                  <c:v>278.14000000000004</c:v>
                </c:pt>
                <c:pt idx="1414">
                  <c:v>211.44</c:v>
                </c:pt>
                <c:pt idx="1415">
                  <c:v>241.69</c:v>
                </c:pt>
                <c:pt idx="1416">
                  <c:v>270.27</c:v>
                </c:pt>
                <c:pt idx="1417">
                  <c:v>405.28999999999996</c:v>
                </c:pt>
                <c:pt idx="1418">
                  <c:v>193.52</c:v>
                </c:pt>
                <c:pt idx="1419">
                  <c:v>217.45000000000002</c:v>
                </c:pt>
                <c:pt idx="1420">
                  <c:v>360.82</c:v>
                </c:pt>
                <c:pt idx="1421">
                  <c:v>266.13</c:v>
                </c:pt>
                <c:pt idx="1422">
                  <c:v>299.05</c:v>
                </c:pt>
                <c:pt idx="1423">
                  <c:v>251.75</c:v>
                </c:pt>
                <c:pt idx="1424">
                  <c:v>186.07</c:v>
                </c:pt>
                <c:pt idx="1425">
                  <c:v>286.63</c:v>
                </c:pt>
                <c:pt idx="1426">
                  <c:v>189.25</c:v>
                </c:pt>
                <c:pt idx="1427">
                  <c:v>270.46999999999997</c:v>
                </c:pt>
                <c:pt idx="1428">
                  <c:v>376.07</c:v>
                </c:pt>
                <c:pt idx="1429">
                  <c:v>234.88000000000002</c:v>
                </c:pt>
                <c:pt idx="1430">
                  <c:v>269.3</c:v>
                </c:pt>
                <c:pt idx="1431">
                  <c:v>283.8</c:v>
                </c:pt>
                <c:pt idx="1432">
                  <c:v>218.05</c:v>
                </c:pt>
                <c:pt idx="1433">
                  <c:v>330.05</c:v>
                </c:pt>
                <c:pt idx="1434">
                  <c:v>268.70999999999987</c:v>
                </c:pt>
                <c:pt idx="1435">
                  <c:v>254.34</c:v>
                </c:pt>
                <c:pt idx="1436">
                  <c:v>296.17</c:v>
                </c:pt>
                <c:pt idx="1437">
                  <c:v>221.41</c:v>
                </c:pt>
                <c:pt idx="1438">
                  <c:v>273.39</c:v>
                </c:pt>
                <c:pt idx="1439">
                  <c:v>221.08</c:v>
                </c:pt>
                <c:pt idx="1440">
                  <c:v>220.96</c:v>
                </c:pt>
                <c:pt idx="1441">
                  <c:v>319.70999999999987</c:v>
                </c:pt>
                <c:pt idx="1442">
                  <c:v>261.22999999999996</c:v>
                </c:pt>
                <c:pt idx="1443">
                  <c:v>286.8</c:v>
                </c:pt>
                <c:pt idx="1444">
                  <c:v>246.69</c:v>
                </c:pt>
                <c:pt idx="1445">
                  <c:v>208.76999999999998</c:v>
                </c:pt>
                <c:pt idx="1446">
                  <c:v>265.27</c:v>
                </c:pt>
                <c:pt idx="1447">
                  <c:v>249.79</c:v>
                </c:pt>
                <c:pt idx="1448">
                  <c:v>292.06</c:v>
                </c:pt>
                <c:pt idx="1449">
                  <c:v>289.89999999999986</c:v>
                </c:pt>
                <c:pt idx="1450">
                  <c:v>442.37</c:v>
                </c:pt>
                <c:pt idx="1451">
                  <c:v>288.05</c:v>
                </c:pt>
                <c:pt idx="1452">
                  <c:v>292.88</c:v>
                </c:pt>
                <c:pt idx="1453">
                  <c:v>467.83</c:v>
                </c:pt>
                <c:pt idx="1454">
                  <c:v>243.52</c:v>
                </c:pt>
                <c:pt idx="1455">
                  <c:v>206.16</c:v>
                </c:pt>
                <c:pt idx="1456">
                  <c:v>198.73</c:v>
                </c:pt>
                <c:pt idx="1457">
                  <c:v>296.54000000000002</c:v>
                </c:pt>
                <c:pt idx="1458">
                  <c:v>357.98999999999995</c:v>
                </c:pt>
                <c:pt idx="1459">
                  <c:v>199.55</c:v>
                </c:pt>
                <c:pt idx="1460">
                  <c:v>330.3</c:v>
                </c:pt>
                <c:pt idx="1461">
                  <c:v>192.34</c:v>
                </c:pt>
                <c:pt idx="1462">
                  <c:v>174.39000000000001</c:v>
                </c:pt>
                <c:pt idx="1463">
                  <c:v>247.22</c:v>
                </c:pt>
                <c:pt idx="1464">
                  <c:v>289.33</c:v>
                </c:pt>
                <c:pt idx="1465">
                  <c:v>244.55</c:v>
                </c:pt>
                <c:pt idx="1466">
                  <c:v>380.62</c:v>
                </c:pt>
                <c:pt idx="1467">
                  <c:v>417.88</c:v>
                </c:pt>
                <c:pt idx="1468">
                  <c:v>220.1</c:v>
                </c:pt>
                <c:pt idx="1469">
                  <c:v>392.75</c:v>
                </c:pt>
                <c:pt idx="1470">
                  <c:v>268.62</c:v>
                </c:pt>
                <c:pt idx="1471">
                  <c:v>154.72999999999999</c:v>
                </c:pt>
                <c:pt idx="1472">
                  <c:v>442.57</c:v>
                </c:pt>
                <c:pt idx="1473">
                  <c:v>159.05000000000001</c:v>
                </c:pt>
                <c:pt idx="1474">
                  <c:v>279.74</c:v>
                </c:pt>
                <c:pt idx="1475">
                  <c:v>228.8</c:v>
                </c:pt>
                <c:pt idx="1476">
                  <c:v>274.26</c:v>
                </c:pt>
                <c:pt idx="1477">
                  <c:v>268.52999999999986</c:v>
                </c:pt>
                <c:pt idx="1478">
                  <c:v>313.28999999999996</c:v>
                </c:pt>
                <c:pt idx="1479">
                  <c:v>223.14</c:v>
                </c:pt>
                <c:pt idx="1480">
                  <c:v>227.87</c:v>
                </c:pt>
                <c:pt idx="1481">
                  <c:v>271.46999999999997</c:v>
                </c:pt>
                <c:pt idx="1482">
                  <c:v>330.05</c:v>
                </c:pt>
                <c:pt idx="1483">
                  <c:v>221.26999999999998</c:v>
                </c:pt>
                <c:pt idx="1484">
                  <c:v>150.89000000000001</c:v>
                </c:pt>
                <c:pt idx="1485">
                  <c:v>447.53</c:v>
                </c:pt>
                <c:pt idx="1486">
                  <c:v>295.35000000000002</c:v>
                </c:pt>
                <c:pt idx="1487">
                  <c:v>220.89000000000001</c:v>
                </c:pt>
                <c:pt idx="1488">
                  <c:v>340.95</c:v>
                </c:pt>
                <c:pt idx="1489">
                  <c:v>199.39000000000001</c:v>
                </c:pt>
                <c:pt idx="1490">
                  <c:v>154.54</c:v>
                </c:pt>
                <c:pt idx="1491">
                  <c:v>214.95000000000002</c:v>
                </c:pt>
                <c:pt idx="1492">
                  <c:v>244.83</c:v>
                </c:pt>
                <c:pt idx="1493">
                  <c:v>232.22</c:v>
                </c:pt>
                <c:pt idx="1494">
                  <c:v>236.10999999999999</c:v>
                </c:pt>
                <c:pt idx="1495">
                  <c:v>380.5</c:v>
                </c:pt>
                <c:pt idx="1496">
                  <c:v>343.22999999999996</c:v>
                </c:pt>
                <c:pt idx="1497">
                  <c:v>286.56</c:v>
                </c:pt>
                <c:pt idx="1498">
                  <c:v>263.72999999999996</c:v>
                </c:pt>
                <c:pt idx="1499">
                  <c:v>277.16000000000014</c:v>
                </c:pt>
                <c:pt idx="1500">
                  <c:v>277.72999999999996</c:v>
                </c:pt>
                <c:pt idx="1501">
                  <c:v>507.69</c:v>
                </c:pt>
                <c:pt idx="1502">
                  <c:v>205.12</c:v>
                </c:pt>
                <c:pt idx="1503">
                  <c:v>251.49</c:v>
                </c:pt>
                <c:pt idx="1504">
                  <c:v>248.79</c:v>
                </c:pt>
                <c:pt idx="1505">
                  <c:v>259.77</c:v>
                </c:pt>
                <c:pt idx="1506">
                  <c:v>210.52</c:v>
                </c:pt>
                <c:pt idx="1507">
                  <c:v>284.47999999999996</c:v>
                </c:pt>
                <c:pt idx="1508">
                  <c:v>178.69</c:v>
                </c:pt>
                <c:pt idx="1509">
                  <c:v>293.01</c:v>
                </c:pt>
                <c:pt idx="1510">
                  <c:v>422.89</c:v>
                </c:pt>
                <c:pt idx="1511">
                  <c:v>110.64999999999999</c:v>
                </c:pt>
                <c:pt idx="1512">
                  <c:v>321.11</c:v>
                </c:pt>
                <c:pt idx="1513">
                  <c:v>234.7</c:v>
                </c:pt>
                <c:pt idx="1514">
                  <c:v>237.18</c:v>
                </c:pt>
                <c:pt idx="1515">
                  <c:v>381.36</c:v>
                </c:pt>
                <c:pt idx="1516">
                  <c:v>366.07</c:v>
                </c:pt>
                <c:pt idx="1517">
                  <c:v>337.75</c:v>
                </c:pt>
                <c:pt idx="1518">
                  <c:v>288.86</c:v>
                </c:pt>
                <c:pt idx="1519">
                  <c:v>382.24</c:v>
                </c:pt>
                <c:pt idx="1520">
                  <c:v>279.48999999999995</c:v>
                </c:pt>
                <c:pt idx="1521">
                  <c:v>271.60000000000002</c:v>
                </c:pt>
                <c:pt idx="1522">
                  <c:v>265.76</c:v>
                </c:pt>
                <c:pt idx="1523">
                  <c:v>351.46</c:v>
                </c:pt>
                <c:pt idx="1524">
                  <c:v>184.39000000000001</c:v>
                </c:pt>
                <c:pt idx="1525">
                  <c:v>257.39999999999986</c:v>
                </c:pt>
                <c:pt idx="1526">
                  <c:v>189.39000000000001</c:v>
                </c:pt>
                <c:pt idx="1527">
                  <c:v>251.41</c:v>
                </c:pt>
                <c:pt idx="1528">
                  <c:v>341.56</c:v>
                </c:pt>
                <c:pt idx="1529">
                  <c:v>294.32</c:v>
                </c:pt>
                <c:pt idx="1530">
                  <c:v>298.14000000000004</c:v>
                </c:pt>
                <c:pt idx="1531">
                  <c:v>267.86</c:v>
                </c:pt>
                <c:pt idx="1532">
                  <c:v>238.42000000000002</c:v>
                </c:pt>
                <c:pt idx="1533">
                  <c:v>305.41999999999996</c:v>
                </c:pt>
                <c:pt idx="1534">
                  <c:v>429.18</c:v>
                </c:pt>
                <c:pt idx="1535">
                  <c:v>234.9</c:v>
                </c:pt>
                <c:pt idx="1536">
                  <c:v>291.75</c:v>
                </c:pt>
                <c:pt idx="1537">
                  <c:v>380.19</c:v>
                </c:pt>
                <c:pt idx="1538">
                  <c:v>272.86</c:v>
                </c:pt>
                <c:pt idx="1539">
                  <c:v>240.97</c:v>
                </c:pt>
                <c:pt idx="1540">
                  <c:v>231.88000000000002</c:v>
                </c:pt>
                <c:pt idx="1541">
                  <c:v>358</c:v>
                </c:pt>
                <c:pt idx="1542">
                  <c:v>163.15</c:v>
                </c:pt>
                <c:pt idx="1543">
                  <c:v>190.06</c:v>
                </c:pt>
                <c:pt idx="1544">
                  <c:v>332.13</c:v>
                </c:pt>
                <c:pt idx="1545">
                  <c:v>339.15000000000003</c:v>
                </c:pt>
                <c:pt idx="1546">
                  <c:v>203</c:v>
                </c:pt>
                <c:pt idx="1547">
                  <c:v>431.31</c:v>
                </c:pt>
                <c:pt idx="1548">
                  <c:v>391.27</c:v>
                </c:pt>
                <c:pt idx="1549">
                  <c:v>163.98000000000002</c:v>
                </c:pt>
                <c:pt idx="1550">
                  <c:v>186.88000000000002</c:v>
                </c:pt>
                <c:pt idx="1551">
                  <c:v>316.81</c:v>
                </c:pt>
                <c:pt idx="1552">
                  <c:v>328.16</c:v>
                </c:pt>
                <c:pt idx="1553">
                  <c:v>249.17</c:v>
                </c:pt>
                <c:pt idx="1554">
                  <c:v>265.07</c:v>
                </c:pt>
                <c:pt idx="1555">
                  <c:v>260.78999999999996</c:v>
                </c:pt>
                <c:pt idx="1556">
                  <c:v>144.91</c:v>
                </c:pt>
                <c:pt idx="1557">
                  <c:v>96.25</c:v>
                </c:pt>
                <c:pt idx="1558">
                  <c:v>178.51</c:v>
                </c:pt>
                <c:pt idx="1559">
                  <c:v>258.04000000000002</c:v>
                </c:pt>
                <c:pt idx="1560">
                  <c:v>362.68</c:v>
                </c:pt>
                <c:pt idx="1561">
                  <c:v>252.8</c:v>
                </c:pt>
                <c:pt idx="1562">
                  <c:v>332.89</c:v>
                </c:pt>
                <c:pt idx="1563">
                  <c:v>241.17</c:v>
                </c:pt>
                <c:pt idx="1564">
                  <c:v>148.28</c:v>
                </c:pt>
                <c:pt idx="1565">
                  <c:v>176.60999999999999</c:v>
                </c:pt>
                <c:pt idx="1566">
                  <c:v>152.75</c:v>
                </c:pt>
                <c:pt idx="1567">
                  <c:v>174.09</c:v>
                </c:pt>
                <c:pt idx="1568">
                  <c:v>256.02999999999986</c:v>
                </c:pt>
                <c:pt idx="1569">
                  <c:v>402.15000000000003</c:v>
                </c:pt>
                <c:pt idx="1570">
                  <c:v>289.16000000000014</c:v>
                </c:pt>
                <c:pt idx="1571">
                  <c:v>316.10000000000002</c:v>
                </c:pt>
                <c:pt idx="1572">
                  <c:v>201.79</c:v>
                </c:pt>
                <c:pt idx="1573">
                  <c:v>135.49</c:v>
                </c:pt>
                <c:pt idx="1574">
                  <c:v>208.58</c:v>
                </c:pt>
                <c:pt idx="1575">
                  <c:v>150.52000000000001</c:v>
                </c:pt>
                <c:pt idx="1576">
                  <c:v>388.39</c:v>
                </c:pt>
                <c:pt idx="1577">
                  <c:v>282.47999999999996</c:v>
                </c:pt>
                <c:pt idx="1578">
                  <c:v>198.93</c:v>
                </c:pt>
                <c:pt idx="1579">
                  <c:v>205.18</c:v>
                </c:pt>
                <c:pt idx="1580">
                  <c:v>309.14000000000004</c:v>
                </c:pt>
                <c:pt idx="1581">
                  <c:v>234.83</c:v>
                </c:pt>
                <c:pt idx="1582">
                  <c:v>321.2</c:v>
                </c:pt>
                <c:pt idx="1583">
                  <c:v>248.13</c:v>
                </c:pt>
                <c:pt idx="1584">
                  <c:v>228.73999999999998</c:v>
                </c:pt>
                <c:pt idx="1585">
                  <c:v>243.41</c:v>
                </c:pt>
                <c:pt idx="1586">
                  <c:v>238.84</c:v>
                </c:pt>
                <c:pt idx="1587">
                  <c:v>235.49</c:v>
                </c:pt>
                <c:pt idx="1588">
                  <c:v>239.64</c:v>
                </c:pt>
                <c:pt idx="1589">
                  <c:v>243.98000000000002</c:v>
                </c:pt>
                <c:pt idx="1590">
                  <c:v>261.14000000000004</c:v>
                </c:pt>
                <c:pt idx="1591">
                  <c:v>299.46999999999997</c:v>
                </c:pt>
                <c:pt idx="1592">
                  <c:v>215.94</c:v>
                </c:pt>
                <c:pt idx="1593">
                  <c:v>209.53</c:v>
                </c:pt>
                <c:pt idx="1594">
                  <c:v>240.65</c:v>
                </c:pt>
                <c:pt idx="1595">
                  <c:v>344.32</c:v>
                </c:pt>
                <c:pt idx="1596">
                  <c:v>221.53</c:v>
                </c:pt>
                <c:pt idx="1597">
                  <c:v>251.87</c:v>
                </c:pt>
                <c:pt idx="1598">
                  <c:v>228.58</c:v>
                </c:pt>
                <c:pt idx="1599">
                  <c:v>214.48000000000002</c:v>
                </c:pt>
                <c:pt idx="1600">
                  <c:v>362.8</c:v>
                </c:pt>
                <c:pt idx="1601">
                  <c:v>330.96</c:v>
                </c:pt>
                <c:pt idx="1602">
                  <c:v>367.62</c:v>
                </c:pt>
                <c:pt idx="1603">
                  <c:v>266.14000000000004</c:v>
                </c:pt>
                <c:pt idx="1604">
                  <c:v>362.74</c:v>
                </c:pt>
                <c:pt idx="1605">
                  <c:v>216.59</c:v>
                </c:pt>
                <c:pt idx="1606">
                  <c:v>241.57</c:v>
                </c:pt>
                <c:pt idx="1607">
                  <c:v>230.14</c:v>
                </c:pt>
                <c:pt idx="1608">
                  <c:v>161.13</c:v>
                </c:pt>
                <c:pt idx="1609">
                  <c:v>158.13</c:v>
                </c:pt>
                <c:pt idx="1610">
                  <c:v>380.67</c:v>
                </c:pt>
                <c:pt idx="1611">
                  <c:v>359</c:v>
                </c:pt>
                <c:pt idx="1612">
                  <c:v>293.98999999999995</c:v>
                </c:pt>
                <c:pt idx="1613">
                  <c:v>224.78</c:v>
                </c:pt>
                <c:pt idx="1614">
                  <c:v>317.66000000000014</c:v>
                </c:pt>
                <c:pt idx="1615">
                  <c:v>236.08</c:v>
                </c:pt>
                <c:pt idx="1616">
                  <c:v>310.39</c:v>
                </c:pt>
                <c:pt idx="1617">
                  <c:v>342.33</c:v>
                </c:pt>
                <c:pt idx="1618">
                  <c:v>219.83</c:v>
                </c:pt>
                <c:pt idx="1619">
                  <c:v>227.55</c:v>
                </c:pt>
                <c:pt idx="1620">
                  <c:v>186.54</c:v>
                </c:pt>
                <c:pt idx="1621">
                  <c:v>488.15000000000003</c:v>
                </c:pt>
                <c:pt idx="1622">
                  <c:v>343.78</c:v>
                </c:pt>
                <c:pt idx="1623">
                  <c:v>220.96</c:v>
                </c:pt>
                <c:pt idx="1624">
                  <c:v>272.39</c:v>
                </c:pt>
                <c:pt idx="1625">
                  <c:v>354.58</c:v>
                </c:pt>
                <c:pt idx="1626">
                  <c:v>223.51</c:v>
                </c:pt>
                <c:pt idx="1627">
                  <c:v>171.5</c:v>
                </c:pt>
                <c:pt idx="1628">
                  <c:v>500.13</c:v>
                </c:pt>
                <c:pt idx="1629">
                  <c:v>448.81</c:v>
                </c:pt>
                <c:pt idx="1630">
                  <c:v>246.44</c:v>
                </c:pt>
                <c:pt idx="1631">
                  <c:v>220.16</c:v>
                </c:pt>
                <c:pt idx="1632">
                  <c:v>209</c:v>
                </c:pt>
                <c:pt idx="1633">
                  <c:v>235.42000000000002</c:v>
                </c:pt>
                <c:pt idx="1634">
                  <c:v>448.38</c:v>
                </c:pt>
                <c:pt idx="1635">
                  <c:v>247.85000000000002</c:v>
                </c:pt>
                <c:pt idx="1636">
                  <c:v>209.49</c:v>
                </c:pt>
                <c:pt idx="1637">
                  <c:v>161.49</c:v>
                </c:pt>
                <c:pt idx="1638">
                  <c:v>292.26</c:v>
                </c:pt>
                <c:pt idx="1639">
                  <c:v>338.3</c:v>
                </c:pt>
                <c:pt idx="1640">
                  <c:v>236.33</c:v>
                </c:pt>
                <c:pt idx="1641">
                  <c:v>212.82000000000002</c:v>
                </c:pt>
                <c:pt idx="1642">
                  <c:v>237.26</c:v>
                </c:pt>
                <c:pt idx="1643">
                  <c:v>279.41999999999996</c:v>
                </c:pt>
                <c:pt idx="1644">
                  <c:v>219.34</c:v>
                </c:pt>
                <c:pt idx="1645">
                  <c:v>237.37</c:v>
                </c:pt>
                <c:pt idx="1646">
                  <c:v>236.16</c:v>
                </c:pt>
                <c:pt idx="1647">
                  <c:v>247.55</c:v>
                </c:pt>
                <c:pt idx="1648">
                  <c:v>195.65</c:v>
                </c:pt>
                <c:pt idx="1649">
                  <c:v>223.32000000000002</c:v>
                </c:pt>
                <c:pt idx="1650">
                  <c:v>181.76999999999998</c:v>
                </c:pt>
                <c:pt idx="1651">
                  <c:v>135.20999999999998</c:v>
                </c:pt>
                <c:pt idx="1652">
                  <c:v>195.97</c:v>
                </c:pt>
                <c:pt idx="1653">
                  <c:v>160.09</c:v>
                </c:pt>
                <c:pt idx="1654">
                  <c:v>214.09</c:v>
                </c:pt>
                <c:pt idx="1655">
                  <c:v>262.04000000000002</c:v>
                </c:pt>
                <c:pt idx="1656">
                  <c:v>197.04</c:v>
                </c:pt>
                <c:pt idx="1657">
                  <c:v>208.58</c:v>
                </c:pt>
                <c:pt idx="1658">
                  <c:v>249.23</c:v>
                </c:pt>
                <c:pt idx="1659">
                  <c:v>447.57</c:v>
                </c:pt>
                <c:pt idx="1660">
                  <c:v>450.06</c:v>
                </c:pt>
                <c:pt idx="1661">
                  <c:v>304.18</c:v>
                </c:pt>
                <c:pt idx="1662">
                  <c:v>264.55</c:v>
                </c:pt>
                <c:pt idx="1663">
                  <c:v>300.85000000000002</c:v>
                </c:pt>
                <c:pt idx="1664">
                  <c:v>267.60000000000002</c:v>
                </c:pt>
                <c:pt idx="1665">
                  <c:v>223.10999999999999</c:v>
                </c:pt>
                <c:pt idx="1666">
                  <c:v>255.26999999999998</c:v>
                </c:pt>
                <c:pt idx="1667">
                  <c:v>272.81</c:v>
                </c:pt>
                <c:pt idx="1668">
                  <c:v>400.35</c:v>
                </c:pt>
                <c:pt idx="1669">
                  <c:v>288.41999999999996</c:v>
                </c:pt>
                <c:pt idx="1670">
                  <c:v>355.51</c:v>
                </c:pt>
                <c:pt idx="1671">
                  <c:v>159.41</c:v>
                </c:pt>
                <c:pt idx="1672">
                  <c:v>191.06</c:v>
                </c:pt>
                <c:pt idx="1673">
                  <c:v>246.20999999999998</c:v>
                </c:pt>
                <c:pt idx="1674">
                  <c:v>260.75</c:v>
                </c:pt>
                <c:pt idx="1675">
                  <c:v>211.18</c:v>
                </c:pt>
                <c:pt idx="1676">
                  <c:v>315.04000000000002</c:v>
                </c:pt>
                <c:pt idx="1677">
                  <c:v>274.76</c:v>
                </c:pt>
                <c:pt idx="1678">
                  <c:v>264.76</c:v>
                </c:pt>
                <c:pt idx="1679">
                  <c:v>392.48999999999995</c:v>
                </c:pt>
                <c:pt idx="1680">
                  <c:v>262.69</c:v>
                </c:pt>
                <c:pt idx="1681">
                  <c:v>276.28999999999996</c:v>
                </c:pt>
                <c:pt idx="1682">
                  <c:v>261.95999999999987</c:v>
                </c:pt>
                <c:pt idx="1683">
                  <c:v>337.28</c:v>
                </c:pt>
                <c:pt idx="1684">
                  <c:v>167.87</c:v>
                </c:pt>
                <c:pt idx="1685">
                  <c:v>231.82000000000002</c:v>
                </c:pt>
                <c:pt idx="1686">
                  <c:v>356.65000000000003</c:v>
                </c:pt>
                <c:pt idx="1687">
                  <c:v>344.72999999999996</c:v>
                </c:pt>
                <c:pt idx="1688">
                  <c:v>270.87</c:v>
                </c:pt>
                <c:pt idx="1689">
                  <c:v>311.37</c:v>
                </c:pt>
                <c:pt idx="1690">
                  <c:v>421.82</c:v>
                </c:pt>
                <c:pt idx="1691">
                  <c:v>270.15000000000003</c:v>
                </c:pt>
                <c:pt idx="1692">
                  <c:v>179.60999999999999</c:v>
                </c:pt>
                <c:pt idx="1693">
                  <c:v>211.44</c:v>
                </c:pt>
                <c:pt idx="1694">
                  <c:v>341.21999999999997</c:v>
                </c:pt>
                <c:pt idx="1695">
                  <c:v>376.22999999999996</c:v>
                </c:pt>
                <c:pt idx="1696">
                  <c:v>171.62</c:v>
                </c:pt>
                <c:pt idx="1697">
                  <c:v>288.15000000000003</c:v>
                </c:pt>
                <c:pt idx="1698">
                  <c:v>225.22</c:v>
                </c:pt>
                <c:pt idx="1699">
                  <c:v>223.62</c:v>
                </c:pt>
                <c:pt idx="1700">
                  <c:v>199.47</c:v>
                </c:pt>
                <c:pt idx="1701">
                  <c:v>209.14</c:v>
                </c:pt>
                <c:pt idx="1702">
                  <c:v>209.79</c:v>
                </c:pt>
                <c:pt idx="1703">
                  <c:v>242.9</c:v>
                </c:pt>
                <c:pt idx="1704">
                  <c:v>367.72999999999996</c:v>
                </c:pt>
                <c:pt idx="1705">
                  <c:v>332.28999999999996</c:v>
                </c:pt>
                <c:pt idx="1706">
                  <c:v>217.47</c:v>
                </c:pt>
                <c:pt idx="1707">
                  <c:v>254.03</c:v>
                </c:pt>
                <c:pt idx="1708">
                  <c:v>266.89</c:v>
                </c:pt>
                <c:pt idx="1709">
                  <c:v>301.39</c:v>
                </c:pt>
                <c:pt idx="1710">
                  <c:v>304.61</c:v>
                </c:pt>
                <c:pt idx="1711">
                  <c:v>247.35000000000002</c:v>
                </c:pt>
                <c:pt idx="1712">
                  <c:v>209.47</c:v>
                </c:pt>
                <c:pt idx="1713">
                  <c:v>199.01</c:v>
                </c:pt>
                <c:pt idx="1714">
                  <c:v>236.76999999999998</c:v>
                </c:pt>
                <c:pt idx="1715">
                  <c:v>463.94</c:v>
                </c:pt>
                <c:pt idx="1716">
                  <c:v>167.65</c:v>
                </c:pt>
                <c:pt idx="1717">
                  <c:v>222.84</c:v>
                </c:pt>
                <c:pt idx="1718">
                  <c:v>173.99</c:v>
                </c:pt>
                <c:pt idx="1719">
                  <c:v>238.60999999999999</c:v>
                </c:pt>
                <c:pt idx="1720">
                  <c:v>238.25</c:v>
                </c:pt>
                <c:pt idx="1721">
                  <c:v>235.78</c:v>
                </c:pt>
                <c:pt idx="1722">
                  <c:v>178.67</c:v>
                </c:pt>
                <c:pt idx="1723">
                  <c:v>236.14</c:v>
                </c:pt>
                <c:pt idx="1724">
                  <c:v>233.70999999999998</c:v>
                </c:pt>
                <c:pt idx="1725">
                  <c:v>472.4</c:v>
                </c:pt>
                <c:pt idx="1726">
                  <c:v>479.55</c:v>
                </c:pt>
                <c:pt idx="1727">
                  <c:v>231.47</c:v>
                </c:pt>
                <c:pt idx="1728">
                  <c:v>191.56</c:v>
                </c:pt>
                <c:pt idx="1729">
                  <c:v>396.81</c:v>
                </c:pt>
                <c:pt idx="1730">
                  <c:v>487</c:v>
                </c:pt>
                <c:pt idx="1731">
                  <c:v>278.92999999999955</c:v>
                </c:pt>
                <c:pt idx="1732">
                  <c:v>291.37</c:v>
                </c:pt>
                <c:pt idx="1733">
                  <c:v>242.33</c:v>
                </c:pt>
                <c:pt idx="1734">
                  <c:v>362.46</c:v>
                </c:pt>
                <c:pt idx="1735">
                  <c:v>598.38</c:v>
                </c:pt>
                <c:pt idx="1736">
                  <c:v>229.99</c:v>
                </c:pt>
                <c:pt idx="1737">
                  <c:v>211.64</c:v>
                </c:pt>
                <c:pt idx="1738">
                  <c:v>224.2</c:v>
                </c:pt>
                <c:pt idx="1739">
                  <c:v>296.5</c:v>
                </c:pt>
                <c:pt idx="1740">
                  <c:v>350.8</c:v>
                </c:pt>
                <c:pt idx="1741">
                  <c:v>274.89999999999986</c:v>
                </c:pt>
                <c:pt idx="1742">
                  <c:v>241.09</c:v>
                </c:pt>
                <c:pt idx="1743">
                  <c:v>272.10000000000002</c:v>
                </c:pt>
                <c:pt idx="1744">
                  <c:v>212.7</c:v>
                </c:pt>
                <c:pt idx="1745">
                  <c:v>389.61</c:v>
                </c:pt>
                <c:pt idx="1746">
                  <c:v>355.66</c:v>
                </c:pt>
                <c:pt idx="1747">
                  <c:v>215.33</c:v>
                </c:pt>
                <c:pt idx="1748">
                  <c:v>245.70999999999998</c:v>
                </c:pt>
                <c:pt idx="1749">
                  <c:v>468.04</c:v>
                </c:pt>
                <c:pt idx="1750">
                  <c:v>242.62</c:v>
                </c:pt>
                <c:pt idx="1751">
                  <c:v>370.96999999999997</c:v>
                </c:pt>
                <c:pt idx="1752">
                  <c:v>308.39999999999986</c:v>
                </c:pt>
                <c:pt idx="1753">
                  <c:v>195.12</c:v>
                </c:pt>
                <c:pt idx="1754">
                  <c:v>397.97999999999996</c:v>
                </c:pt>
                <c:pt idx="1755">
                  <c:v>212.09</c:v>
                </c:pt>
                <c:pt idx="1756">
                  <c:v>231.56</c:v>
                </c:pt>
                <c:pt idx="1757">
                  <c:v>217.02</c:v>
                </c:pt>
                <c:pt idx="1758">
                  <c:v>338.71</c:v>
                </c:pt>
                <c:pt idx="1759">
                  <c:v>269.87</c:v>
                </c:pt>
                <c:pt idx="1760">
                  <c:v>130.4</c:v>
                </c:pt>
                <c:pt idx="1761">
                  <c:v>376.74</c:v>
                </c:pt>
                <c:pt idx="1762">
                  <c:v>253.75</c:v>
                </c:pt>
                <c:pt idx="1763">
                  <c:v>291.16000000000014</c:v>
                </c:pt>
                <c:pt idx="1764">
                  <c:v>183.59</c:v>
                </c:pt>
                <c:pt idx="1765">
                  <c:v>410.61</c:v>
                </c:pt>
                <c:pt idx="1766">
                  <c:v>251.9</c:v>
                </c:pt>
                <c:pt idx="1767">
                  <c:v>379.2</c:v>
                </c:pt>
                <c:pt idx="1768">
                  <c:v>276.94</c:v>
                </c:pt>
                <c:pt idx="1769">
                  <c:v>468.48999999999995</c:v>
                </c:pt>
                <c:pt idx="1770">
                  <c:v>392.53</c:v>
                </c:pt>
                <c:pt idx="1771">
                  <c:v>189.15</c:v>
                </c:pt>
                <c:pt idx="1772">
                  <c:v>248.5</c:v>
                </c:pt>
                <c:pt idx="1773">
                  <c:v>281.58999999999986</c:v>
                </c:pt>
                <c:pt idx="1774">
                  <c:v>257.45</c:v>
                </c:pt>
                <c:pt idx="1775">
                  <c:v>213.18</c:v>
                </c:pt>
                <c:pt idx="1776">
                  <c:v>257.98999999999995</c:v>
                </c:pt>
                <c:pt idx="1777">
                  <c:v>204.46</c:v>
                </c:pt>
                <c:pt idx="1778">
                  <c:v>285.17</c:v>
                </c:pt>
                <c:pt idx="1779">
                  <c:v>344.63</c:v>
                </c:pt>
                <c:pt idx="1780">
                  <c:v>282.18</c:v>
                </c:pt>
                <c:pt idx="1781">
                  <c:v>364.77</c:v>
                </c:pt>
                <c:pt idx="1782">
                  <c:v>406.2</c:v>
                </c:pt>
                <c:pt idx="1783">
                  <c:v>298.15000000000003</c:v>
                </c:pt>
                <c:pt idx="1784">
                  <c:v>441.13</c:v>
                </c:pt>
                <c:pt idx="1785">
                  <c:v>373.86</c:v>
                </c:pt>
                <c:pt idx="1786">
                  <c:v>197.06</c:v>
                </c:pt>
                <c:pt idx="1787">
                  <c:v>207.18</c:v>
                </c:pt>
                <c:pt idx="1788">
                  <c:v>352.97999999999996</c:v>
                </c:pt>
                <c:pt idx="1789">
                  <c:v>174.18</c:v>
                </c:pt>
                <c:pt idx="1790">
                  <c:v>193.32000000000002</c:v>
                </c:pt>
                <c:pt idx="1791">
                  <c:v>150.28</c:v>
                </c:pt>
                <c:pt idx="1792">
                  <c:v>476.78999999999996</c:v>
                </c:pt>
                <c:pt idx="1793">
                  <c:v>336.05</c:v>
                </c:pt>
                <c:pt idx="1794">
                  <c:v>284.63</c:v>
                </c:pt>
                <c:pt idx="1795">
                  <c:v>307.48999999999995</c:v>
                </c:pt>
                <c:pt idx="1796">
                  <c:v>337.12</c:v>
                </c:pt>
                <c:pt idx="1797">
                  <c:v>212.72</c:v>
                </c:pt>
                <c:pt idx="1798">
                  <c:v>245.15</c:v>
                </c:pt>
                <c:pt idx="1799">
                  <c:v>239.37</c:v>
                </c:pt>
                <c:pt idx="1800">
                  <c:v>368.24</c:v>
                </c:pt>
                <c:pt idx="1801">
                  <c:v>347.2</c:v>
                </c:pt>
                <c:pt idx="1802">
                  <c:v>292.24</c:v>
                </c:pt>
                <c:pt idx="1803">
                  <c:v>506.31</c:v>
                </c:pt>
                <c:pt idx="1804">
                  <c:v>403.47999999999996</c:v>
                </c:pt>
                <c:pt idx="1805">
                  <c:v>180.94</c:v>
                </c:pt>
                <c:pt idx="1806">
                  <c:v>209.20999999999998</c:v>
                </c:pt>
                <c:pt idx="1807">
                  <c:v>256.21999999999997</c:v>
                </c:pt>
                <c:pt idx="1808">
                  <c:v>189.01</c:v>
                </c:pt>
                <c:pt idx="1809">
                  <c:v>241.96</c:v>
                </c:pt>
                <c:pt idx="1810">
                  <c:v>232.07</c:v>
                </c:pt>
                <c:pt idx="1811">
                  <c:v>197.25</c:v>
                </c:pt>
                <c:pt idx="1812">
                  <c:v>365.67</c:v>
                </c:pt>
                <c:pt idx="1813">
                  <c:v>423.28</c:v>
                </c:pt>
                <c:pt idx="1814">
                  <c:v>263.08999999999986</c:v>
                </c:pt>
                <c:pt idx="1815">
                  <c:v>322.45999999999987</c:v>
                </c:pt>
                <c:pt idx="1816">
                  <c:v>384.1</c:v>
                </c:pt>
                <c:pt idx="1817">
                  <c:v>293.52999999999986</c:v>
                </c:pt>
                <c:pt idx="1818">
                  <c:v>314.55</c:v>
                </c:pt>
                <c:pt idx="1819">
                  <c:v>201.58</c:v>
                </c:pt>
                <c:pt idx="1820">
                  <c:v>344.6</c:v>
                </c:pt>
                <c:pt idx="1821">
                  <c:v>354.33</c:v>
                </c:pt>
                <c:pt idx="1822">
                  <c:v>316.27</c:v>
                </c:pt>
                <c:pt idx="1823">
                  <c:v>232.7</c:v>
                </c:pt>
                <c:pt idx="1824">
                  <c:v>409.12</c:v>
                </c:pt>
                <c:pt idx="1825">
                  <c:v>482.03</c:v>
                </c:pt>
                <c:pt idx="1826">
                  <c:v>252.31</c:v>
                </c:pt>
                <c:pt idx="1827">
                  <c:v>507.16</c:v>
                </c:pt>
                <c:pt idx="1828">
                  <c:v>273.95</c:v>
                </c:pt>
                <c:pt idx="1829">
                  <c:v>440.6</c:v>
                </c:pt>
                <c:pt idx="1830">
                  <c:v>308.04000000000002</c:v>
                </c:pt>
                <c:pt idx="1831">
                  <c:v>212.37</c:v>
                </c:pt>
                <c:pt idx="1832">
                  <c:v>309.39</c:v>
                </c:pt>
                <c:pt idx="1833">
                  <c:v>244.29</c:v>
                </c:pt>
                <c:pt idx="1834">
                  <c:v>235.64</c:v>
                </c:pt>
                <c:pt idx="1835">
                  <c:v>267.45999999999987</c:v>
                </c:pt>
                <c:pt idx="1836">
                  <c:v>259.38</c:v>
                </c:pt>
                <c:pt idx="1837">
                  <c:v>302.36</c:v>
                </c:pt>
                <c:pt idx="1838">
                  <c:v>311.47999999999996</c:v>
                </c:pt>
                <c:pt idx="1839">
                  <c:v>458.85</c:v>
                </c:pt>
                <c:pt idx="1840">
                  <c:v>294.47999999999996</c:v>
                </c:pt>
                <c:pt idx="1841">
                  <c:v>277.25</c:v>
                </c:pt>
                <c:pt idx="1842">
                  <c:v>513.97</c:v>
                </c:pt>
                <c:pt idx="1843">
                  <c:v>462.15000000000003</c:v>
                </c:pt>
                <c:pt idx="1844">
                  <c:v>266.70999999999987</c:v>
                </c:pt>
                <c:pt idx="1845">
                  <c:v>350.78999999999996</c:v>
                </c:pt>
                <c:pt idx="1846">
                  <c:v>315</c:v>
                </c:pt>
                <c:pt idx="1847">
                  <c:v>424.44</c:v>
                </c:pt>
                <c:pt idx="1848">
                  <c:v>367.68</c:v>
                </c:pt>
                <c:pt idx="1849">
                  <c:v>371.05</c:v>
                </c:pt>
                <c:pt idx="1850">
                  <c:v>360.06</c:v>
                </c:pt>
                <c:pt idx="1851">
                  <c:v>252.46</c:v>
                </c:pt>
                <c:pt idx="1852">
                  <c:v>245.37</c:v>
                </c:pt>
                <c:pt idx="1853">
                  <c:v>465.04</c:v>
                </c:pt>
                <c:pt idx="1854">
                  <c:v>350.25</c:v>
                </c:pt>
                <c:pt idx="1855">
                  <c:v>230.25</c:v>
                </c:pt>
                <c:pt idx="1856">
                  <c:v>232.47</c:v>
                </c:pt>
                <c:pt idx="1857">
                  <c:v>271.55</c:v>
                </c:pt>
                <c:pt idx="1858">
                  <c:v>306.87</c:v>
                </c:pt>
                <c:pt idx="1859">
                  <c:v>323.81</c:v>
                </c:pt>
                <c:pt idx="1860">
                  <c:v>427.13</c:v>
                </c:pt>
                <c:pt idx="1861">
                  <c:v>395.40999999999997</c:v>
                </c:pt>
                <c:pt idx="1862">
                  <c:v>282.60000000000002</c:v>
                </c:pt>
                <c:pt idx="1863">
                  <c:v>372.92999999999955</c:v>
                </c:pt>
                <c:pt idx="1864">
                  <c:v>236.06</c:v>
                </c:pt>
                <c:pt idx="1865">
                  <c:v>405.19</c:v>
                </c:pt>
                <c:pt idx="1866">
                  <c:v>350.63</c:v>
                </c:pt>
                <c:pt idx="1867">
                  <c:v>438.62</c:v>
                </c:pt>
                <c:pt idx="1868">
                  <c:v>387.85</c:v>
                </c:pt>
                <c:pt idx="1869">
                  <c:v>484.63</c:v>
                </c:pt>
                <c:pt idx="1870">
                  <c:v>240.83</c:v>
                </c:pt>
                <c:pt idx="1871">
                  <c:v>274.08</c:v>
                </c:pt>
                <c:pt idx="1872">
                  <c:v>385.16</c:v>
                </c:pt>
                <c:pt idx="1873">
                  <c:v>253.55</c:v>
                </c:pt>
                <c:pt idx="1874">
                  <c:v>377.59</c:v>
                </c:pt>
                <c:pt idx="1875">
                  <c:v>245.7</c:v>
                </c:pt>
                <c:pt idx="1876">
                  <c:v>260.95</c:v>
                </c:pt>
                <c:pt idx="1877">
                  <c:v>210.17</c:v>
                </c:pt>
                <c:pt idx="1878">
                  <c:v>360.06</c:v>
                </c:pt>
                <c:pt idx="1879">
                  <c:v>500.5</c:v>
                </c:pt>
                <c:pt idx="1880">
                  <c:v>369.96</c:v>
                </c:pt>
                <c:pt idx="1881">
                  <c:v>388.28</c:v>
                </c:pt>
                <c:pt idx="1882">
                  <c:v>335.9</c:v>
                </c:pt>
                <c:pt idx="1883">
                  <c:v>485.9</c:v>
                </c:pt>
                <c:pt idx="1884">
                  <c:v>183.75</c:v>
                </c:pt>
                <c:pt idx="1885">
                  <c:v>292.40999999999997</c:v>
                </c:pt>
                <c:pt idx="1886">
                  <c:v>378.76</c:v>
                </c:pt>
                <c:pt idx="1887">
                  <c:v>363.96999999999997</c:v>
                </c:pt>
                <c:pt idx="1888">
                  <c:v>291.66000000000014</c:v>
                </c:pt>
                <c:pt idx="1889">
                  <c:v>370.47999999999996</c:v>
                </c:pt>
                <c:pt idx="1890">
                  <c:v>297.90999999999997</c:v>
                </c:pt>
                <c:pt idx="1891">
                  <c:v>334.09</c:v>
                </c:pt>
                <c:pt idx="1892">
                  <c:v>464.82</c:v>
                </c:pt>
                <c:pt idx="1893">
                  <c:v>416.31</c:v>
                </c:pt>
                <c:pt idx="1894">
                  <c:v>287.25</c:v>
                </c:pt>
                <c:pt idx="1895">
                  <c:v>357.77</c:v>
                </c:pt>
                <c:pt idx="1896">
                  <c:v>438.56</c:v>
                </c:pt>
                <c:pt idx="1897">
                  <c:v>559.61</c:v>
                </c:pt>
                <c:pt idx="1898">
                  <c:v>303.90999999999997</c:v>
                </c:pt>
                <c:pt idx="1899">
                  <c:v>416.11</c:v>
                </c:pt>
                <c:pt idx="1900">
                  <c:v>358.75</c:v>
                </c:pt>
                <c:pt idx="1901">
                  <c:v>279.19</c:v>
                </c:pt>
                <c:pt idx="1902">
                  <c:v>566.78000000000009</c:v>
                </c:pt>
                <c:pt idx="1903">
                  <c:v>545.41</c:v>
                </c:pt>
                <c:pt idx="1904">
                  <c:v>211.97</c:v>
                </c:pt>
                <c:pt idx="1905">
                  <c:v>527.85999999999945</c:v>
                </c:pt>
                <c:pt idx="1906">
                  <c:v>441.01</c:v>
                </c:pt>
                <c:pt idx="1907">
                  <c:v>305.97999999999996</c:v>
                </c:pt>
                <c:pt idx="1908">
                  <c:v>516.14</c:v>
                </c:pt>
                <c:pt idx="1909">
                  <c:v>441.48999999999995</c:v>
                </c:pt>
                <c:pt idx="1910">
                  <c:v>293.08</c:v>
                </c:pt>
                <c:pt idx="1911">
                  <c:v>537.66</c:v>
                </c:pt>
                <c:pt idx="1912">
                  <c:v>315.24</c:v>
                </c:pt>
                <c:pt idx="1913">
                  <c:v>338.53</c:v>
                </c:pt>
                <c:pt idx="1914">
                  <c:v>324.01</c:v>
                </c:pt>
                <c:pt idx="1915">
                  <c:v>418.52</c:v>
                </c:pt>
                <c:pt idx="1916">
                  <c:v>388.31</c:v>
                </c:pt>
                <c:pt idx="1917">
                  <c:v>251.20999999999998</c:v>
                </c:pt>
                <c:pt idx="1918">
                  <c:v>457.88</c:v>
                </c:pt>
                <c:pt idx="1919">
                  <c:v>265.95999999999987</c:v>
                </c:pt>
                <c:pt idx="1920">
                  <c:v>256.26</c:v>
                </c:pt>
                <c:pt idx="1921">
                  <c:v>321.98999999999995</c:v>
                </c:pt>
                <c:pt idx="1922">
                  <c:v>502.34000000000003</c:v>
                </c:pt>
                <c:pt idx="1923">
                  <c:v>277.52</c:v>
                </c:pt>
                <c:pt idx="1924">
                  <c:v>512.87</c:v>
                </c:pt>
                <c:pt idx="1925">
                  <c:v>499.24</c:v>
                </c:pt>
                <c:pt idx="1926">
                  <c:v>641.16</c:v>
                </c:pt>
                <c:pt idx="1927">
                  <c:v>321.16000000000014</c:v>
                </c:pt>
                <c:pt idx="1928">
                  <c:v>455.06</c:v>
                </c:pt>
                <c:pt idx="1929">
                  <c:v>282.41999999999996</c:v>
                </c:pt>
                <c:pt idx="1930">
                  <c:v>440.09</c:v>
                </c:pt>
                <c:pt idx="1931">
                  <c:v>225.72</c:v>
                </c:pt>
                <c:pt idx="1932">
                  <c:v>254.76999999999998</c:v>
                </c:pt>
                <c:pt idx="1933">
                  <c:v>258.77</c:v>
                </c:pt>
                <c:pt idx="1934">
                  <c:v>284.40999999999997</c:v>
                </c:pt>
                <c:pt idx="1935">
                  <c:v>258.8</c:v>
                </c:pt>
                <c:pt idx="1936">
                  <c:v>267.08999999999986</c:v>
                </c:pt>
                <c:pt idx="1937">
                  <c:v>251.54</c:v>
                </c:pt>
                <c:pt idx="1938">
                  <c:v>362.88</c:v>
                </c:pt>
                <c:pt idx="1939">
                  <c:v>237.64</c:v>
                </c:pt>
                <c:pt idx="1940">
                  <c:v>309.77</c:v>
                </c:pt>
                <c:pt idx="1941">
                  <c:v>346.89</c:v>
                </c:pt>
                <c:pt idx="1942">
                  <c:v>532.2700000000001</c:v>
                </c:pt>
                <c:pt idx="1943">
                  <c:v>312.35000000000002</c:v>
                </c:pt>
                <c:pt idx="1944">
                  <c:v>516.75</c:v>
                </c:pt>
                <c:pt idx="1945">
                  <c:v>395.32</c:v>
                </c:pt>
                <c:pt idx="1946">
                  <c:v>404.61</c:v>
                </c:pt>
                <c:pt idx="1947">
                  <c:v>268.95999999999987</c:v>
                </c:pt>
                <c:pt idx="1948">
                  <c:v>486.72999999999996</c:v>
                </c:pt>
                <c:pt idx="1949">
                  <c:v>458.08</c:v>
                </c:pt>
                <c:pt idx="1950">
                  <c:v>418.8</c:v>
                </c:pt>
                <c:pt idx="1951">
                  <c:v>567.23</c:v>
                </c:pt>
                <c:pt idx="1952">
                  <c:v>312.33999999999986</c:v>
                </c:pt>
                <c:pt idx="1953">
                  <c:v>631.08000000000004</c:v>
                </c:pt>
                <c:pt idx="1954">
                  <c:v>249.75</c:v>
                </c:pt>
                <c:pt idx="1955">
                  <c:v>321.21999999999997</c:v>
                </c:pt>
                <c:pt idx="1956">
                  <c:v>268.27</c:v>
                </c:pt>
                <c:pt idx="1957">
                  <c:v>282.92999999999955</c:v>
                </c:pt>
                <c:pt idx="1958">
                  <c:v>307.02</c:v>
                </c:pt>
                <c:pt idx="1959">
                  <c:v>247.91</c:v>
                </c:pt>
                <c:pt idx="1960">
                  <c:v>401.6</c:v>
                </c:pt>
                <c:pt idx="1961">
                  <c:v>286.98999999999995</c:v>
                </c:pt>
                <c:pt idx="1962">
                  <c:v>275.19</c:v>
                </c:pt>
                <c:pt idx="1963">
                  <c:v>274.78999999999996</c:v>
                </c:pt>
                <c:pt idx="1964">
                  <c:v>292.16000000000014</c:v>
                </c:pt>
                <c:pt idx="1965">
                  <c:v>405.19</c:v>
                </c:pt>
                <c:pt idx="1966">
                  <c:v>244.72</c:v>
                </c:pt>
                <c:pt idx="1967">
                  <c:v>404.21</c:v>
                </c:pt>
                <c:pt idx="1968">
                  <c:v>271.44</c:v>
                </c:pt>
                <c:pt idx="1969">
                  <c:v>371.91999999999996</c:v>
                </c:pt>
                <c:pt idx="1970">
                  <c:v>373.18</c:v>
                </c:pt>
                <c:pt idx="1971">
                  <c:v>311.83</c:v>
                </c:pt>
                <c:pt idx="1972">
                  <c:v>369.11</c:v>
                </c:pt>
                <c:pt idx="1973">
                  <c:v>411.04</c:v>
                </c:pt>
                <c:pt idx="1974">
                  <c:v>424.46999999999997</c:v>
                </c:pt>
                <c:pt idx="1975">
                  <c:v>562.24</c:v>
                </c:pt>
                <c:pt idx="1976">
                  <c:v>266.27999999999986</c:v>
                </c:pt>
                <c:pt idx="1977">
                  <c:v>502.89</c:v>
                </c:pt>
                <c:pt idx="1978">
                  <c:v>352.6</c:v>
                </c:pt>
                <c:pt idx="1979">
                  <c:v>372.90999999999997</c:v>
                </c:pt>
                <c:pt idx="1980">
                  <c:v>307.81</c:v>
                </c:pt>
                <c:pt idx="1981">
                  <c:v>408.21999999999997</c:v>
                </c:pt>
                <c:pt idx="1982">
                  <c:v>422.96999999999997</c:v>
                </c:pt>
                <c:pt idx="1983">
                  <c:v>395.09</c:v>
                </c:pt>
                <c:pt idx="1984">
                  <c:v>289.52999999999986</c:v>
                </c:pt>
                <c:pt idx="1985">
                  <c:v>313.33999999999986</c:v>
                </c:pt>
                <c:pt idx="1986">
                  <c:v>306.52</c:v>
                </c:pt>
                <c:pt idx="1987">
                  <c:v>371.24</c:v>
                </c:pt>
                <c:pt idx="1988">
                  <c:v>346.74</c:v>
                </c:pt>
                <c:pt idx="1989">
                  <c:v>301.08999999999986</c:v>
                </c:pt>
                <c:pt idx="1990">
                  <c:v>388.35</c:v>
                </c:pt>
                <c:pt idx="1991">
                  <c:v>344.72999999999996</c:v>
                </c:pt>
                <c:pt idx="1992">
                  <c:v>555.66</c:v>
                </c:pt>
                <c:pt idx="1993">
                  <c:v>322.77999999999986</c:v>
                </c:pt>
                <c:pt idx="1994">
                  <c:v>354.78</c:v>
                </c:pt>
                <c:pt idx="1995">
                  <c:v>398.15000000000003</c:v>
                </c:pt>
                <c:pt idx="1996">
                  <c:v>271.36</c:v>
                </c:pt>
                <c:pt idx="1997">
                  <c:v>351.46</c:v>
                </c:pt>
                <c:pt idx="1998">
                  <c:v>378.39</c:v>
                </c:pt>
                <c:pt idx="1999">
                  <c:v>355.71</c:v>
                </c:pt>
                <c:pt idx="2000">
                  <c:v>260.07</c:v>
                </c:pt>
                <c:pt idx="2001">
                  <c:v>350.97999999999996</c:v>
                </c:pt>
                <c:pt idx="2002">
                  <c:v>269.33999999999986</c:v>
                </c:pt>
                <c:pt idx="2003">
                  <c:v>313.88</c:v>
                </c:pt>
                <c:pt idx="2004">
                  <c:v>300.88</c:v>
                </c:pt>
                <c:pt idx="2005">
                  <c:v>496.05</c:v>
                </c:pt>
                <c:pt idx="2006">
                  <c:v>278.69</c:v>
                </c:pt>
                <c:pt idx="2007">
                  <c:v>317.45</c:v>
                </c:pt>
                <c:pt idx="2008">
                  <c:v>376.72999999999996</c:v>
                </c:pt>
                <c:pt idx="2009">
                  <c:v>343.76</c:v>
                </c:pt>
                <c:pt idx="2010">
                  <c:v>495.47999999999996</c:v>
                </c:pt>
                <c:pt idx="2011">
                  <c:v>495.31</c:v>
                </c:pt>
                <c:pt idx="2012">
                  <c:v>544.73</c:v>
                </c:pt>
                <c:pt idx="2013">
                  <c:v>406.87</c:v>
                </c:pt>
                <c:pt idx="2014">
                  <c:v>319.46999999999997</c:v>
                </c:pt>
                <c:pt idx="2015">
                  <c:v>216.60999999999999</c:v>
                </c:pt>
                <c:pt idx="2016">
                  <c:v>499.63</c:v>
                </c:pt>
                <c:pt idx="2017">
                  <c:v>267.55</c:v>
                </c:pt>
                <c:pt idx="2018">
                  <c:v>267.7</c:v>
                </c:pt>
                <c:pt idx="2019">
                  <c:v>251.9</c:v>
                </c:pt>
                <c:pt idx="2020">
                  <c:v>298.76</c:v>
                </c:pt>
                <c:pt idx="2021">
                  <c:v>423.88</c:v>
                </c:pt>
                <c:pt idx="2022">
                  <c:v>311.33</c:v>
                </c:pt>
                <c:pt idx="2023">
                  <c:v>525.62</c:v>
                </c:pt>
                <c:pt idx="2024">
                  <c:v>281.18</c:v>
                </c:pt>
                <c:pt idx="2025">
                  <c:v>270.76</c:v>
                </c:pt>
                <c:pt idx="2026">
                  <c:v>470.2</c:v>
                </c:pt>
                <c:pt idx="2027">
                  <c:v>355.41999999999996</c:v>
                </c:pt>
                <c:pt idx="2028">
                  <c:v>297.33999999999986</c:v>
                </c:pt>
                <c:pt idx="2029">
                  <c:v>334.84000000000003</c:v>
                </c:pt>
                <c:pt idx="2030">
                  <c:v>435.4</c:v>
                </c:pt>
                <c:pt idx="2031">
                  <c:v>271.06</c:v>
                </c:pt>
                <c:pt idx="2032">
                  <c:v>409.02</c:v>
                </c:pt>
                <c:pt idx="2033">
                  <c:v>449.02</c:v>
                </c:pt>
                <c:pt idx="2034">
                  <c:v>553.17000000000007</c:v>
                </c:pt>
                <c:pt idx="2035">
                  <c:v>506.76</c:v>
                </c:pt>
                <c:pt idx="2036">
                  <c:v>469.27</c:v>
                </c:pt>
                <c:pt idx="2037">
                  <c:v>540.34999999999945</c:v>
                </c:pt>
                <c:pt idx="2038">
                  <c:v>410.84000000000003</c:v>
                </c:pt>
                <c:pt idx="2039">
                  <c:v>257.10000000000002</c:v>
                </c:pt>
                <c:pt idx="2040">
                  <c:v>406.9</c:v>
                </c:pt>
                <c:pt idx="2041">
                  <c:v>228.81</c:v>
                </c:pt>
                <c:pt idx="2042">
                  <c:v>530.80999999999938</c:v>
                </c:pt>
                <c:pt idx="2043">
                  <c:v>607.09</c:v>
                </c:pt>
                <c:pt idx="2044">
                  <c:v>586.04999999999939</c:v>
                </c:pt>
                <c:pt idx="2045">
                  <c:v>388.04</c:v>
                </c:pt>
                <c:pt idx="2046">
                  <c:v>271.58999999999986</c:v>
                </c:pt>
                <c:pt idx="2047">
                  <c:v>270.28999999999996</c:v>
                </c:pt>
                <c:pt idx="2048">
                  <c:v>234.08</c:v>
                </c:pt>
                <c:pt idx="2049">
                  <c:v>519.63</c:v>
                </c:pt>
                <c:pt idx="2050">
                  <c:v>472.28</c:v>
                </c:pt>
                <c:pt idx="2051">
                  <c:v>473.91999999999996</c:v>
                </c:pt>
                <c:pt idx="2052">
                  <c:v>302.96999999999997</c:v>
                </c:pt>
                <c:pt idx="2053">
                  <c:v>594.41999999999996</c:v>
                </c:pt>
                <c:pt idx="2054">
                  <c:v>419.74</c:v>
                </c:pt>
                <c:pt idx="2055">
                  <c:v>255.36</c:v>
                </c:pt>
                <c:pt idx="2056">
                  <c:v>346.89</c:v>
                </c:pt>
                <c:pt idx="2057">
                  <c:v>372.42999999999955</c:v>
                </c:pt>
                <c:pt idx="2058">
                  <c:v>379.75</c:v>
                </c:pt>
                <c:pt idx="2059">
                  <c:v>267.58999999999986</c:v>
                </c:pt>
                <c:pt idx="2060">
                  <c:v>523.98</c:v>
                </c:pt>
                <c:pt idx="2061">
                  <c:v>515.04999999999939</c:v>
                </c:pt>
                <c:pt idx="2062">
                  <c:v>281.14000000000004</c:v>
                </c:pt>
                <c:pt idx="2063">
                  <c:v>332.37</c:v>
                </c:pt>
                <c:pt idx="2064">
                  <c:v>293.87</c:v>
                </c:pt>
                <c:pt idx="2065">
                  <c:v>277.91999999999996</c:v>
                </c:pt>
                <c:pt idx="2066">
                  <c:v>321.21999999999997</c:v>
                </c:pt>
                <c:pt idx="2067">
                  <c:v>241.32000000000002</c:v>
                </c:pt>
                <c:pt idx="2068">
                  <c:v>415.92999999999955</c:v>
                </c:pt>
                <c:pt idx="2069">
                  <c:v>375.48999999999995</c:v>
                </c:pt>
                <c:pt idx="2070">
                  <c:v>337.78999999999996</c:v>
                </c:pt>
                <c:pt idx="2071">
                  <c:v>277.33</c:v>
                </c:pt>
                <c:pt idx="2072">
                  <c:v>572.73</c:v>
                </c:pt>
                <c:pt idx="2073">
                  <c:v>297.74</c:v>
                </c:pt>
                <c:pt idx="2074">
                  <c:v>393.97999999999996</c:v>
                </c:pt>
                <c:pt idx="2075">
                  <c:v>394.42999999999955</c:v>
                </c:pt>
                <c:pt idx="2076">
                  <c:v>575.43999999999949</c:v>
                </c:pt>
                <c:pt idx="2077">
                  <c:v>390.4</c:v>
                </c:pt>
                <c:pt idx="2078">
                  <c:v>480.52</c:v>
                </c:pt>
                <c:pt idx="2079">
                  <c:v>382.13</c:v>
                </c:pt>
                <c:pt idx="2080">
                  <c:v>238.53</c:v>
                </c:pt>
                <c:pt idx="2081">
                  <c:v>299.38</c:v>
                </c:pt>
                <c:pt idx="2082">
                  <c:v>395.61</c:v>
                </c:pt>
                <c:pt idx="2083">
                  <c:v>571.31999999999948</c:v>
                </c:pt>
                <c:pt idx="2084">
                  <c:v>446.97999999999996</c:v>
                </c:pt>
                <c:pt idx="2085">
                  <c:v>469.13</c:v>
                </c:pt>
                <c:pt idx="2086">
                  <c:v>447.15000000000003</c:v>
                </c:pt>
                <c:pt idx="2087">
                  <c:v>334.96999999999997</c:v>
                </c:pt>
                <c:pt idx="2088">
                  <c:v>710.49</c:v>
                </c:pt>
                <c:pt idx="2089">
                  <c:v>550.31999999999948</c:v>
                </c:pt>
                <c:pt idx="2090">
                  <c:v>320.54000000000002</c:v>
                </c:pt>
                <c:pt idx="2091">
                  <c:v>441.41999999999996</c:v>
                </c:pt>
                <c:pt idx="2092">
                  <c:v>323.18</c:v>
                </c:pt>
                <c:pt idx="2093">
                  <c:v>330.47999999999996</c:v>
                </c:pt>
                <c:pt idx="2094">
                  <c:v>353.16</c:v>
                </c:pt>
                <c:pt idx="2095">
                  <c:v>446.81</c:v>
                </c:pt>
                <c:pt idx="2096">
                  <c:v>405.76</c:v>
                </c:pt>
                <c:pt idx="2097">
                  <c:v>314.60000000000002</c:v>
                </c:pt>
                <c:pt idx="2098">
                  <c:v>457.21999999999997</c:v>
                </c:pt>
                <c:pt idx="2099">
                  <c:v>313.60000000000002</c:v>
                </c:pt>
                <c:pt idx="2100">
                  <c:v>285.95999999999987</c:v>
                </c:pt>
                <c:pt idx="2101">
                  <c:v>373.1</c:v>
                </c:pt>
                <c:pt idx="2102">
                  <c:v>241.93</c:v>
                </c:pt>
                <c:pt idx="2103">
                  <c:v>278.21999999999997</c:v>
                </c:pt>
                <c:pt idx="2104">
                  <c:v>569.81999999999948</c:v>
                </c:pt>
                <c:pt idx="2105">
                  <c:v>432.03</c:v>
                </c:pt>
                <c:pt idx="2106">
                  <c:v>650.28000000000009</c:v>
                </c:pt>
                <c:pt idx="2107">
                  <c:v>552.43999999999949</c:v>
                </c:pt>
                <c:pt idx="2108">
                  <c:v>516.11</c:v>
                </c:pt>
                <c:pt idx="2109">
                  <c:v>572.6</c:v>
                </c:pt>
                <c:pt idx="2110">
                  <c:v>610.76</c:v>
                </c:pt>
                <c:pt idx="2111">
                  <c:v>525.91999999999996</c:v>
                </c:pt>
                <c:pt idx="2112">
                  <c:v>277.54000000000002</c:v>
                </c:pt>
                <c:pt idx="2113">
                  <c:v>520.20000000000005</c:v>
                </c:pt>
                <c:pt idx="2114">
                  <c:v>380.40999999999997</c:v>
                </c:pt>
                <c:pt idx="2115">
                  <c:v>319.41999999999996</c:v>
                </c:pt>
                <c:pt idx="2116">
                  <c:v>479.04</c:v>
                </c:pt>
                <c:pt idx="2117">
                  <c:v>283.57</c:v>
                </c:pt>
                <c:pt idx="2118">
                  <c:v>426.86</c:v>
                </c:pt>
                <c:pt idx="2119">
                  <c:v>593.88</c:v>
                </c:pt>
                <c:pt idx="2120">
                  <c:v>535.85999999999945</c:v>
                </c:pt>
                <c:pt idx="2121">
                  <c:v>346.4</c:v>
                </c:pt>
                <c:pt idx="2122">
                  <c:v>493.78</c:v>
                </c:pt>
                <c:pt idx="2123">
                  <c:v>778.05999999999949</c:v>
                </c:pt>
                <c:pt idx="2124">
                  <c:v>313.37</c:v>
                </c:pt>
                <c:pt idx="2125">
                  <c:v>291.57</c:v>
                </c:pt>
                <c:pt idx="2126">
                  <c:v>302.39</c:v>
                </c:pt>
                <c:pt idx="2127">
                  <c:v>487.28</c:v>
                </c:pt>
                <c:pt idx="2128">
                  <c:v>614.2700000000001</c:v>
                </c:pt>
                <c:pt idx="2129">
                  <c:v>326.89</c:v>
                </c:pt>
                <c:pt idx="2130">
                  <c:v>390.88</c:v>
                </c:pt>
                <c:pt idx="2131">
                  <c:v>403.96</c:v>
                </c:pt>
                <c:pt idx="2132">
                  <c:v>321.94</c:v>
                </c:pt>
                <c:pt idx="2133">
                  <c:v>263.04000000000002</c:v>
                </c:pt>
                <c:pt idx="2134">
                  <c:v>259.20999999999987</c:v>
                </c:pt>
                <c:pt idx="2135">
                  <c:v>636.1</c:v>
                </c:pt>
                <c:pt idx="2136">
                  <c:v>307.8</c:v>
                </c:pt>
                <c:pt idx="2137">
                  <c:v>547.62</c:v>
                </c:pt>
                <c:pt idx="2138">
                  <c:v>431.42999999999955</c:v>
                </c:pt>
                <c:pt idx="2139">
                  <c:v>530.79000000000008</c:v>
                </c:pt>
                <c:pt idx="2140">
                  <c:v>322.95</c:v>
                </c:pt>
                <c:pt idx="2141">
                  <c:v>440.84000000000003</c:v>
                </c:pt>
                <c:pt idx="2142">
                  <c:v>540.59</c:v>
                </c:pt>
                <c:pt idx="2143">
                  <c:v>466.17</c:v>
                </c:pt>
                <c:pt idx="2144">
                  <c:v>487.69</c:v>
                </c:pt>
                <c:pt idx="2145">
                  <c:v>342.07</c:v>
                </c:pt>
                <c:pt idx="2146">
                  <c:v>364.32</c:v>
                </c:pt>
                <c:pt idx="2147">
                  <c:v>309.14000000000004</c:v>
                </c:pt>
                <c:pt idx="2148">
                  <c:v>286.56</c:v>
                </c:pt>
                <c:pt idx="2149">
                  <c:v>293.27</c:v>
                </c:pt>
                <c:pt idx="2150">
                  <c:v>364.42999999999955</c:v>
                </c:pt>
                <c:pt idx="2151">
                  <c:v>391.94</c:v>
                </c:pt>
                <c:pt idx="2152">
                  <c:v>224.33</c:v>
                </c:pt>
                <c:pt idx="2153">
                  <c:v>300.10000000000002</c:v>
                </c:pt>
                <c:pt idx="2154">
                  <c:v>298.83999999999986</c:v>
                </c:pt>
                <c:pt idx="2155">
                  <c:v>437.81</c:v>
                </c:pt>
                <c:pt idx="2156">
                  <c:v>402.85</c:v>
                </c:pt>
                <c:pt idx="2157">
                  <c:v>401.74</c:v>
                </c:pt>
                <c:pt idx="2158">
                  <c:v>309.77</c:v>
                </c:pt>
                <c:pt idx="2159">
                  <c:v>309.16000000000014</c:v>
                </c:pt>
                <c:pt idx="2160">
                  <c:v>391.78999999999996</c:v>
                </c:pt>
                <c:pt idx="2161">
                  <c:v>360.58</c:v>
                </c:pt>
                <c:pt idx="2162">
                  <c:v>381.54</c:v>
                </c:pt>
                <c:pt idx="2163">
                  <c:v>382.02</c:v>
                </c:pt>
                <c:pt idx="2164">
                  <c:v>296.27999999999986</c:v>
                </c:pt>
                <c:pt idx="2165">
                  <c:v>476.98999999999995</c:v>
                </c:pt>
                <c:pt idx="2166">
                  <c:v>391.37</c:v>
                </c:pt>
                <c:pt idx="2167">
                  <c:v>274.2</c:v>
                </c:pt>
                <c:pt idx="2168">
                  <c:v>373.47999999999996</c:v>
                </c:pt>
                <c:pt idx="2169">
                  <c:v>348.72999999999996</c:v>
                </c:pt>
                <c:pt idx="2170">
                  <c:v>312.77</c:v>
                </c:pt>
                <c:pt idx="2171">
                  <c:v>326.06</c:v>
                </c:pt>
                <c:pt idx="2172">
                  <c:v>369.25</c:v>
                </c:pt>
                <c:pt idx="2173">
                  <c:v>309.25</c:v>
                </c:pt>
                <c:pt idx="2174">
                  <c:v>482.5</c:v>
                </c:pt>
                <c:pt idx="2175">
                  <c:v>336.17</c:v>
                </c:pt>
                <c:pt idx="2176">
                  <c:v>377.41999999999996</c:v>
                </c:pt>
                <c:pt idx="2177">
                  <c:v>356.27</c:v>
                </c:pt>
                <c:pt idx="2178">
                  <c:v>526.95999999999947</c:v>
                </c:pt>
                <c:pt idx="2179">
                  <c:v>285.20999999999987</c:v>
                </c:pt>
                <c:pt idx="2180">
                  <c:v>523.75</c:v>
                </c:pt>
                <c:pt idx="2181">
                  <c:v>250.2</c:v>
                </c:pt>
                <c:pt idx="2182">
                  <c:v>516.18000000000006</c:v>
                </c:pt>
                <c:pt idx="2183">
                  <c:v>306.15000000000003</c:v>
                </c:pt>
                <c:pt idx="2184">
                  <c:v>402.96</c:v>
                </c:pt>
                <c:pt idx="2185">
                  <c:v>364.39</c:v>
                </c:pt>
                <c:pt idx="2186">
                  <c:v>318.39</c:v>
                </c:pt>
                <c:pt idx="2187">
                  <c:v>386.21999999999997</c:v>
                </c:pt>
                <c:pt idx="2188">
                  <c:v>517.74</c:v>
                </c:pt>
                <c:pt idx="2189">
                  <c:v>528.26</c:v>
                </c:pt>
                <c:pt idx="2190">
                  <c:v>583.51</c:v>
                </c:pt>
                <c:pt idx="2191">
                  <c:v>469.24</c:v>
                </c:pt>
                <c:pt idx="2192">
                  <c:v>277.98999999999995</c:v>
                </c:pt>
                <c:pt idx="2193">
                  <c:v>384.41999999999996</c:v>
                </c:pt>
                <c:pt idx="2194">
                  <c:v>225.85000000000002</c:v>
                </c:pt>
                <c:pt idx="2195">
                  <c:v>291.3</c:v>
                </c:pt>
                <c:pt idx="2196">
                  <c:v>286.68</c:v>
                </c:pt>
                <c:pt idx="2197">
                  <c:v>426.78999999999996</c:v>
                </c:pt>
                <c:pt idx="2198">
                  <c:v>466.87</c:v>
                </c:pt>
                <c:pt idx="2199">
                  <c:v>586.88</c:v>
                </c:pt>
                <c:pt idx="2200">
                  <c:v>548.61</c:v>
                </c:pt>
                <c:pt idx="2201">
                  <c:v>510.13</c:v>
                </c:pt>
                <c:pt idx="2202">
                  <c:v>623.01</c:v>
                </c:pt>
                <c:pt idx="2203">
                  <c:v>420.24</c:v>
                </c:pt>
                <c:pt idx="2204">
                  <c:v>477.36</c:v>
                </c:pt>
                <c:pt idx="2205">
                  <c:v>262.87</c:v>
                </c:pt>
                <c:pt idx="2206">
                  <c:v>767.84999999999945</c:v>
                </c:pt>
                <c:pt idx="2207">
                  <c:v>312.33</c:v>
                </c:pt>
                <c:pt idx="2208">
                  <c:v>534.25</c:v>
                </c:pt>
                <c:pt idx="2209">
                  <c:v>427.12</c:v>
                </c:pt>
                <c:pt idx="2210">
                  <c:v>342.58</c:v>
                </c:pt>
                <c:pt idx="2211">
                  <c:v>329.92999999999955</c:v>
                </c:pt>
                <c:pt idx="2212">
                  <c:v>492.44</c:v>
                </c:pt>
                <c:pt idx="2213">
                  <c:v>432.38</c:v>
                </c:pt>
                <c:pt idx="2214">
                  <c:v>625.11</c:v>
                </c:pt>
                <c:pt idx="2215">
                  <c:v>310.90999999999997</c:v>
                </c:pt>
                <c:pt idx="2216">
                  <c:v>481.47999999999996</c:v>
                </c:pt>
                <c:pt idx="2217">
                  <c:v>455.24</c:v>
                </c:pt>
                <c:pt idx="2218">
                  <c:v>556.04</c:v>
                </c:pt>
                <c:pt idx="2219">
                  <c:v>578.04</c:v>
                </c:pt>
                <c:pt idx="2220">
                  <c:v>662.23</c:v>
                </c:pt>
                <c:pt idx="2221">
                  <c:v>200.51</c:v>
                </c:pt>
                <c:pt idx="2222">
                  <c:v>442.14000000000004</c:v>
                </c:pt>
                <c:pt idx="2223">
                  <c:v>269.24</c:v>
                </c:pt>
                <c:pt idx="2224">
                  <c:v>364.3</c:v>
                </c:pt>
                <c:pt idx="2225">
                  <c:v>326.18</c:v>
                </c:pt>
                <c:pt idx="2226">
                  <c:v>286.32</c:v>
                </c:pt>
                <c:pt idx="2227">
                  <c:v>290.89</c:v>
                </c:pt>
                <c:pt idx="2228">
                  <c:v>339.03</c:v>
                </c:pt>
                <c:pt idx="2229">
                  <c:v>417.06</c:v>
                </c:pt>
                <c:pt idx="2230">
                  <c:v>603.34999999999945</c:v>
                </c:pt>
                <c:pt idx="2231">
                  <c:v>587.44999999999948</c:v>
                </c:pt>
                <c:pt idx="2232">
                  <c:v>440.22999999999996</c:v>
                </c:pt>
                <c:pt idx="2233">
                  <c:v>504.98999999999995</c:v>
                </c:pt>
                <c:pt idx="2234">
                  <c:v>466.52</c:v>
                </c:pt>
                <c:pt idx="2235">
                  <c:v>284.64000000000004</c:v>
                </c:pt>
                <c:pt idx="2236">
                  <c:v>269.85000000000002</c:v>
                </c:pt>
                <c:pt idx="2237">
                  <c:v>289.16000000000014</c:v>
                </c:pt>
                <c:pt idx="2238">
                  <c:v>351.52</c:v>
                </c:pt>
                <c:pt idx="2239">
                  <c:v>447.78</c:v>
                </c:pt>
                <c:pt idx="2240">
                  <c:v>472.15000000000003</c:v>
                </c:pt>
                <c:pt idx="2241">
                  <c:v>301.55</c:v>
                </c:pt>
                <c:pt idx="2242">
                  <c:v>314.11</c:v>
                </c:pt>
                <c:pt idx="2243">
                  <c:v>292.5</c:v>
                </c:pt>
                <c:pt idx="2244">
                  <c:v>325.61</c:v>
                </c:pt>
                <c:pt idx="2245">
                  <c:v>481.8</c:v>
                </c:pt>
                <c:pt idx="2246">
                  <c:v>573.35999999999945</c:v>
                </c:pt>
                <c:pt idx="2247">
                  <c:v>401.14000000000004</c:v>
                </c:pt>
                <c:pt idx="2248">
                  <c:v>444.5</c:v>
                </c:pt>
                <c:pt idx="2249">
                  <c:v>497.56</c:v>
                </c:pt>
                <c:pt idx="2250">
                  <c:v>456.55</c:v>
                </c:pt>
                <c:pt idx="2251">
                  <c:v>373.05</c:v>
                </c:pt>
                <c:pt idx="2252">
                  <c:v>258.85000000000002</c:v>
                </c:pt>
                <c:pt idx="2253">
                  <c:v>468.28999999999996</c:v>
                </c:pt>
                <c:pt idx="2254">
                  <c:v>320.47999999999996</c:v>
                </c:pt>
                <c:pt idx="2255">
                  <c:v>340.94</c:v>
                </c:pt>
                <c:pt idx="2256">
                  <c:v>531.07000000000005</c:v>
                </c:pt>
                <c:pt idx="2257">
                  <c:v>550.83999999999946</c:v>
                </c:pt>
                <c:pt idx="2258">
                  <c:v>511.8</c:v>
                </c:pt>
                <c:pt idx="2259">
                  <c:v>369.39</c:v>
                </c:pt>
                <c:pt idx="2260">
                  <c:v>344.35</c:v>
                </c:pt>
                <c:pt idx="2261">
                  <c:v>502.57</c:v>
                </c:pt>
                <c:pt idx="2262">
                  <c:v>612.79000000000008</c:v>
                </c:pt>
                <c:pt idx="2263">
                  <c:v>465.17</c:v>
                </c:pt>
                <c:pt idx="2264">
                  <c:v>476.58</c:v>
                </c:pt>
                <c:pt idx="2265">
                  <c:v>424.12</c:v>
                </c:pt>
                <c:pt idx="2266">
                  <c:v>419.74</c:v>
                </c:pt>
                <c:pt idx="2267">
                  <c:v>387.8</c:v>
                </c:pt>
                <c:pt idx="2268">
                  <c:v>521.38</c:v>
                </c:pt>
                <c:pt idx="2269">
                  <c:v>357.54</c:v>
                </c:pt>
                <c:pt idx="2270">
                  <c:v>590.26</c:v>
                </c:pt>
                <c:pt idx="2271">
                  <c:v>531.11</c:v>
                </c:pt>
                <c:pt idx="2272">
                  <c:v>479.46</c:v>
                </c:pt>
                <c:pt idx="2273">
                  <c:v>435.21999999999997</c:v>
                </c:pt>
                <c:pt idx="2274">
                  <c:v>445.57</c:v>
                </c:pt>
                <c:pt idx="2275">
                  <c:v>345.53</c:v>
                </c:pt>
                <c:pt idx="2276">
                  <c:v>327.18</c:v>
                </c:pt>
                <c:pt idx="2277">
                  <c:v>448.89</c:v>
                </c:pt>
                <c:pt idx="2278">
                  <c:v>501.56</c:v>
                </c:pt>
                <c:pt idx="2279">
                  <c:v>273.71999999999997</c:v>
                </c:pt>
                <c:pt idx="2280">
                  <c:v>373.55</c:v>
                </c:pt>
                <c:pt idx="2281">
                  <c:v>522.66</c:v>
                </c:pt>
                <c:pt idx="2282">
                  <c:v>278</c:v>
                </c:pt>
                <c:pt idx="2283">
                  <c:v>326.7</c:v>
                </c:pt>
                <c:pt idx="2284">
                  <c:v>269.27999999999986</c:v>
                </c:pt>
                <c:pt idx="2285">
                  <c:v>233.26999999999998</c:v>
                </c:pt>
                <c:pt idx="2286">
                  <c:v>398.37</c:v>
                </c:pt>
                <c:pt idx="2287">
                  <c:v>446.59</c:v>
                </c:pt>
                <c:pt idx="2288">
                  <c:v>288.55</c:v>
                </c:pt>
                <c:pt idx="2289">
                  <c:v>374.83</c:v>
                </c:pt>
                <c:pt idx="2290">
                  <c:v>362.77</c:v>
                </c:pt>
                <c:pt idx="2291">
                  <c:v>488.7</c:v>
                </c:pt>
                <c:pt idx="2292">
                  <c:v>291.18</c:v>
                </c:pt>
                <c:pt idx="2293">
                  <c:v>361.37</c:v>
                </c:pt>
                <c:pt idx="2294">
                  <c:v>342.88</c:v>
                </c:pt>
                <c:pt idx="2295">
                  <c:v>618.54999999999939</c:v>
                </c:pt>
                <c:pt idx="2296">
                  <c:v>573.28000000000009</c:v>
                </c:pt>
                <c:pt idx="2297">
                  <c:v>271.39999999999986</c:v>
                </c:pt>
                <c:pt idx="2298">
                  <c:v>260</c:v>
                </c:pt>
                <c:pt idx="2299">
                  <c:v>264.66000000000014</c:v>
                </c:pt>
                <c:pt idx="2300">
                  <c:v>253.76999999999998</c:v>
                </c:pt>
                <c:pt idx="2301">
                  <c:v>305.36</c:v>
                </c:pt>
                <c:pt idx="2302">
                  <c:v>266.02</c:v>
                </c:pt>
                <c:pt idx="2303">
                  <c:v>287.94</c:v>
                </c:pt>
                <c:pt idx="2304">
                  <c:v>319.14000000000004</c:v>
                </c:pt>
                <c:pt idx="2305">
                  <c:v>470.44</c:v>
                </c:pt>
                <c:pt idx="2306">
                  <c:v>580.75</c:v>
                </c:pt>
                <c:pt idx="2307">
                  <c:v>444.71999999999997</c:v>
                </c:pt>
                <c:pt idx="2308">
                  <c:v>416.85</c:v>
                </c:pt>
                <c:pt idx="2309">
                  <c:v>318.44</c:v>
                </c:pt>
                <c:pt idx="2310">
                  <c:v>338.42999999999955</c:v>
                </c:pt>
                <c:pt idx="2311">
                  <c:v>635.26</c:v>
                </c:pt>
                <c:pt idx="2312">
                  <c:v>316.81</c:v>
                </c:pt>
                <c:pt idx="2313">
                  <c:v>500.36</c:v>
                </c:pt>
                <c:pt idx="2314">
                  <c:v>744.67000000000007</c:v>
                </c:pt>
                <c:pt idx="2315">
                  <c:v>300.74</c:v>
                </c:pt>
                <c:pt idx="2316">
                  <c:v>312.45999999999987</c:v>
                </c:pt>
                <c:pt idx="2317">
                  <c:v>381.64000000000004</c:v>
                </c:pt>
                <c:pt idx="2318">
                  <c:v>477.96999999999997</c:v>
                </c:pt>
                <c:pt idx="2319">
                  <c:v>306.95999999999987</c:v>
                </c:pt>
                <c:pt idx="2320">
                  <c:v>346.53</c:v>
                </c:pt>
                <c:pt idx="2321">
                  <c:v>287.2</c:v>
                </c:pt>
                <c:pt idx="2322">
                  <c:v>290.17</c:v>
                </c:pt>
                <c:pt idx="2323">
                  <c:v>411.91999999999996</c:v>
                </c:pt>
                <c:pt idx="2324">
                  <c:v>279.91999999999996</c:v>
                </c:pt>
                <c:pt idx="2325">
                  <c:v>374.21</c:v>
                </c:pt>
                <c:pt idx="2326">
                  <c:v>472.75</c:v>
                </c:pt>
                <c:pt idx="2327">
                  <c:v>515.07000000000005</c:v>
                </c:pt>
                <c:pt idx="2328">
                  <c:v>284.21999999999997</c:v>
                </c:pt>
                <c:pt idx="2329">
                  <c:v>553.4</c:v>
                </c:pt>
                <c:pt idx="2330">
                  <c:v>341.27</c:v>
                </c:pt>
                <c:pt idx="2331">
                  <c:v>396.96999999999997</c:v>
                </c:pt>
                <c:pt idx="2332">
                  <c:v>398.58</c:v>
                </c:pt>
                <c:pt idx="2333">
                  <c:v>384.17</c:v>
                </c:pt>
                <c:pt idx="2334">
                  <c:v>423.85</c:v>
                </c:pt>
                <c:pt idx="2335">
                  <c:v>326.18</c:v>
                </c:pt>
                <c:pt idx="2336">
                  <c:v>353.67</c:v>
                </c:pt>
                <c:pt idx="2337">
                  <c:v>304.55</c:v>
                </c:pt>
                <c:pt idx="2338">
                  <c:v>439.71</c:v>
                </c:pt>
                <c:pt idx="2339">
                  <c:v>410.44</c:v>
                </c:pt>
                <c:pt idx="2340">
                  <c:v>412.31</c:v>
                </c:pt>
                <c:pt idx="2341">
                  <c:v>292.71999999999997</c:v>
                </c:pt>
                <c:pt idx="2342">
                  <c:v>293.01</c:v>
                </c:pt>
                <c:pt idx="2343">
                  <c:v>460.51</c:v>
                </c:pt>
                <c:pt idx="2344">
                  <c:v>668.05999999999949</c:v>
                </c:pt>
                <c:pt idx="2345">
                  <c:v>573.83999999999946</c:v>
                </c:pt>
                <c:pt idx="2346">
                  <c:v>527.21</c:v>
                </c:pt>
                <c:pt idx="2347">
                  <c:v>553.18000000000006</c:v>
                </c:pt>
                <c:pt idx="2348">
                  <c:v>268.57</c:v>
                </c:pt>
                <c:pt idx="2349">
                  <c:v>481.28</c:v>
                </c:pt>
                <c:pt idx="2350">
                  <c:v>398.5</c:v>
                </c:pt>
                <c:pt idx="2351">
                  <c:v>385.83</c:v>
                </c:pt>
                <c:pt idx="2352">
                  <c:v>228.43</c:v>
                </c:pt>
                <c:pt idx="2353">
                  <c:v>398.14000000000004</c:v>
                </c:pt>
                <c:pt idx="2354">
                  <c:v>365.67</c:v>
                </c:pt>
                <c:pt idx="2355">
                  <c:v>344.16</c:v>
                </c:pt>
                <c:pt idx="2356">
                  <c:v>511.41999999999996</c:v>
                </c:pt>
                <c:pt idx="2357">
                  <c:v>441.78999999999996</c:v>
                </c:pt>
                <c:pt idx="2358">
                  <c:v>455.19</c:v>
                </c:pt>
                <c:pt idx="2359">
                  <c:v>346.38</c:v>
                </c:pt>
                <c:pt idx="2360">
                  <c:v>403.18</c:v>
                </c:pt>
                <c:pt idx="2361">
                  <c:v>434.88</c:v>
                </c:pt>
                <c:pt idx="2362">
                  <c:v>269.86</c:v>
                </c:pt>
                <c:pt idx="2363">
                  <c:v>501.14000000000004</c:v>
                </c:pt>
                <c:pt idx="2364">
                  <c:v>792.54</c:v>
                </c:pt>
                <c:pt idx="2365">
                  <c:v>349.22999999999996</c:v>
                </c:pt>
                <c:pt idx="2366">
                  <c:v>441.39</c:v>
                </c:pt>
                <c:pt idx="2367">
                  <c:v>472.42999999999955</c:v>
                </c:pt>
                <c:pt idx="2368">
                  <c:v>322.12</c:v>
                </c:pt>
                <c:pt idx="2369">
                  <c:v>327.01</c:v>
                </c:pt>
                <c:pt idx="2370">
                  <c:v>411.48999999999995</c:v>
                </c:pt>
                <c:pt idx="2371">
                  <c:v>584.45999999999947</c:v>
                </c:pt>
                <c:pt idx="2372">
                  <c:v>577.18000000000006</c:v>
                </c:pt>
                <c:pt idx="2373">
                  <c:v>442.61</c:v>
                </c:pt>
                <c:pt idx="2374">
                  <c:v>435.15000000000003</c:v>
                </c:pt>
                <c:pt idx="2375">
                  <c:v>330.03</c:v>
                </c:pt>
                <c:pt idx="2376">
                  <c:v>412.41999999999996</c:v>
                </c:pt>
                <c:pt idx="2377">
                  <c:v>281.62</c:v>
                </c:pt>
                <c:pt idx="2378">
                  <c:v>469.53</c:v>
                </c:pt>
                <c:pt idx="2379">
                  <c:v>605.05999999999938</c:v>
                </c:pt>
                <c:pt idx="2380">
                  <c:v>411.77</c:v>
                </c:pt>
                <c:pt idx="2381">
                  <c:v>657.07</c:v>
                </c:pt>
                <c:pt idx="2382">
                  <c:v>398.5</c:v>
                </c:pt>
                <c:pt idx="2383">
                  <c:v>301.91999999999996</c:v>
                </c:pt>
                <c:pt idx="2384">
                  <c:v>288.77</c:v>
                </c:pt>
                <c:pt idx="2385">
                  <c:v>244.97</c:v>
                </c:pt>
                <c:pt idx="2386">
                  <c:v>309.82</c:v>
                </c:pt>
                <c:pt idx="2387">
                  <c:v>337.07</c:v>
                </c:pt>
                <c:pt idx="2388">
                  <c:v>245.64</c:v>
                </c:pt>
                <c:pt idx="2389">
                  <c:v>294.11</c:v>
                </c:pt>
                <c:pt idx="2390">
                  <c:v>275.62</c:v>
                </c:pt>
                <c:pt idx="2391">
                  <c:v>277.39999999999986</c:v>
                </c:pt>
                <c:pt idx="2392">
                  <c:v>273.72999999999996</c:v>
                </c:pt>
                <c:pt idx="2393">
                  <c:v>387.71</c:v>
                </c:pt>
                <c:pt idx="2394">
                  <c:v>303</c:v>
                </c:pt>
                <c:pt idx="2395">
                  <c:v>305.88</c:v>
                </c:pt>
                <c:pt idx="2396">
                  <c:v>260.14000000000004</c:v>
                </c:pt>
                <c:pt idx="2397">
                  <c:v>305.72999999999996</c:v>
                </c:pt>
                <c:pt idx="2398">
                  <c:v>553.99</c:v>
                </c:pt>
                <c:pt idx="2399">
                  <c:v>244.3</c:v>
                </c:pt>
                <c:pt idx="2400">
                  <c:v>313.07</c:v>
                </c:pt>
                <c:pt idx="2401">
                  <c:v>520.54</c:v>
                </c:pt>
                <c:pt idx="2402">
                  <c:v>467.32</c:v>
                </c:pt>
                <c:pt idx="2403">
                  <c:v>440.6</c:v>
                </c:pt>
                <c:pt idx="2404">
                  <c:v>407.34000000000003</c:v>
                </c:pt>
                <c:pt idx="2405">
                  <c:v>453.96999999999997</c:v>
                </c:pt>
                <c:pt idx="2406">
                  <c:v>375.85</c:v>
                </c:pt>
                <c:pt idx="2407">
                  <c:v>447.67</c:v>
                </c:pt>
                <c:pt idx="2408">
                  <c:v>557.54999999999939</c:v>
                </c:pt>
                <c:pt idx="2409">
                  <c:v>345.44</c:v>
                </c:pt>
                <c:pt idx="2410">
                  <c:v>474.75</c:v>
                </c:pt>
                <c:pt idx="2411">
                  <c:v>527.79000000000008</c:v>
                </c:pt>
                <c:pt idx="2412">
                  <c:v>560.73</c:v>
                </c:pt>
                <c:pt idx="2413">
                  <c:v>544.7700000000001</c:v>
                </c:pt>
                <c:pt idx="2414">
                  <c:v>674.43999999999949</c:v>
                </c:pt>
                <c:pt idx="2415">
                  <c:v>390.12</c:v>
                </c:pt>
                <c:pt idx="2416">
                  <c:v>289.16000000000014</c:v>
                </c:pt>
                <c:pt idx="2417">
                  <c:v>534.02</c:v>
                </c:pt>
                <c:pt idx="2418">
                  <c:v>563.88</c:v>
                </c:pt>
                <c:pt idx="2419">
                  <c:v>343.72999999999996</c:v>
                </c:pt>
                <c:pt idx="2420">
                  <c:v>616.38</c:v>
                </c:pt>
                <c:pt idx="2421">
                  <c:v>708.63</c:v>
                </c:pt>
                <c:pt idx="2422">
                  <c:v>368</c:v>
                </c:pt>
                <c:pt idx="2423">
                  <c:v>338.39</c:v>
                </c:pt>
                <c:pt idx="2424">
                  <c:v>477.77</c:v>
                </c:pt>
                <c:pt idx="2425">
                  <c:v>351.59</c:v>
                </c:pt>
                <c:pt idx="2426">
                  <c:v>338.28999999999996</c:v>
                </c:pt>
                <c:pt idx="2427">
                  <c:v>471.41999999999996</c:v>
                </c:pt>
                <c:pt idx="2428">
                  <c:v>378.53</c:v>
                </c:pt>
                <c:pt idx="2429">
                  <c:v>377.4</c:v>
                </c:pt>
                <c:pt idx="2430">
                  <c:v>636.15</c:v>
                </c:pt>
                <c:pt idx="2431">
                  <c:v>623.64</c:v>
                </c:pt>
                <c:pt idx="2432">
                  <c:v>791.78000000000009</c:v>
                </c:pt>
                <c:pt idx="2433">
                  <c:v>388.36</c:v>
                </c:pt>
                <c:pt idx="2434">
                  <c:v>503.28999999999996</c:v>
                </c:pt>
                <c:pt idx="2435">
                  <c:v>520.57000000000005</c:v>
                </c:pt>
                <c:pt idx="2436">
                  <c:v>570.38</c:v>
                </c:pt>
                <c:pt idx="2437">
                  <c:v>299.02</c:v>
                </c:pt>
                <c:pt idx="2438">
                  <c:v>525.34999999999945</c:v>
                </c:pt>
                <c:pt idx="2439">
                  <c:v>484.90999999999997</c:v>
                </c:pt>
                <c:pt idx="2440">
                  <c:v>286.36</c:v>
                </c:pt>
                <c:pt idx="2441">
                  <c:v>458.65000000000003</c:v>
                </c:pt>
                <c:pt idx="2442">
                  <c:v>428.33</c:v>
                </c:pt>
                <c:pt idx="2443">
                  <c:v>339.95</c:v>
                </c:pt>
                <c:pt idx="2444">
                  <c:v>574.95999999999947</c:v>
                </c:pt>
                <c:pt idx="2445">
                  <c:v>657.99</c:v>
                </c:pt>
                <c:pt idx="2446">
                  <c:v>710.04</c:v>
                </c:pt>
                <c:pt idx="2447">
                  <c:v>726.82999999999947</c:v>
                </c:pt>
                <c:pt idx="2448">
                  <c:v>336.44</c:v>
                </c:pt>
                <c:pt idx="2449">
                  <c:v>445.67</c:v>
                </c:pt>
                <c:pt idx="2450">
                  <c:v>607.67000000000007</c:v>
                </c:pt>
                <c:pt idx="2451">
                  <c:v>443.39</c:v>
                </c:pt>
                <c:pt idx="2452">
                  <c:v>421.40999999999997</c:v>
                </c:pt>
                <c:pt idx="2453">
                  <c:v>405.31</c:v>
                </c:pt>
                <c:pt idx="2454">
                  <c:v>518.12</c:v>
                </c:pt>
                <c:pt idx="2455">
                  <c:v>435.98999999999995</c:v>
                </c:pt>
                <c:pt idx="2456">
                  <c:v>431.2</c:v>
                </c:pt>
                <c:pt idx="2457">
                  <c:v>352.47999999999996</c:v>
                </c:pt>
                <c:pt idx="2458">
                  <c:v>532.9</c:v>
                </c:pt>
                <c:pt idx="2459">
                  <c:v>524.82999999999947</c:v>
                </c:pt>
                <c:pt idx="2460">
                  <c:v>437.42999999999955</c:v>
                </c:pt>
                <c:pt idx="2461">
                  <c:v>275.5</c:v>
                </c:pt>
                <c:pt idx="2462">
                  <c:v>701.11</c:v>
                </c:pt>
                <c:pt idx="2463">
                  <c:v>803.28000000000009</c:v>
                </c:pt>
                <c:pt idx="2464">
                  <c:v>618.35999999999945</c:v>
                </c:pt>
                <c:pt idx="2465">
                  <c:v>357.08</c:v>
                </c:pt>
                <c:pt idx="2466">
                  <c:v>467.87</c:v>
                </c:pt>
                <c:pt idx="2467">
                  <c:v>546.41</c:v>
                </c:pt>
                <c:pt idx="2468">
                  <c:v>527.04</c:v>
                </c:pt>
                <c:pt idx="2469">
                  <c:v>551.92999999999938</c:v>
                </c:pt>
                <c:pt idx="2470">
                  <c:v>431.27</c:v>
                </c:pt>
                <c:pt idx="2471">
                  <c:v>608.88</c:v>
                </c:pt>
                <c:pt idx="2472">
                  <c:v>529.71</c:v>
                </c:pt>
                <c:pt idx="2473">
                  <c:v>429.17</c:v>
                </c:pt>
                <c:pt idx="2474">
                  <c:v>432.91999999999996</c:v>
                </c:pt>
                <c:pt idx="2475">
                  <c:v>517.32999999999947</c:v>
                </c:pt>
                <c:pt idx="2476">
                  <c:v>208.43</c:v>
                </c:pt>
                <c:pt idx="2477">
                  <c:v>510.39</c:v>
                </c:pt>
                <c:pt idx="2478">
                  <c:v>203.43</c:v>
                </c:pt>
                <c:pt idx="2479">
                  <c:v>831.83999999999946</c:v>
                </c:pt>
                <c:pt idx="2480">
                  <c:v>642.6</c:v>
                </c:pt>
                <c:pt idx="2481">
                  <c:v>439.86</c:v>
                </c:pt>
                <c:pt idx="2482">
                  <c:v>623.62</c:v>
                </c:pt>
                <c:pt idx="2483">
                  <c:v>414.08</c:v>
                </c:pt>
                <c:pt idx="2484">
                  <c:v>437.51</c:v>
                </c:pt>
                <c:pt idx="2485">
                  <c:v>449.53</c:v>
                </c:pt>
                <c:pt idx="2486">
                  <c:v>514.89</c:v>
                </c:pt>
                <c:pt idx="2487">
                  <c:v>471.42999999999955</c:v>
                </c:pt>
                <c:pt idx="2488">
                  <c:v>499.92999999999955</c:v>
                </c:pt>
                <c:pt idx="2489">
                  <c:v>553.79000000000008</c:v>
                </c:pt>
                <c:pt idx="2490">
                  <c:v>314.05</c:v>
                </c:pt>
                <c:pt idx="2491">
                  <c:v>401.84000000000003</c:v>
                </c:pt>
                <c:pt idx="2492">
                  <c:v>334.51</c:v>
                </c:pt>
                <c:pt idx="2493">
                  <c:v>524.91</c:v>
                </c:pt>
                <c:pt idx="2494">
                  <c:v>415.44</c:v>
                </c:pt>
                <c:pt idx="2495">
                  <c:v>609.7700000000001</c:v>
                </c:pt>
                <c:pt idx="2496">
                  <c:v>390.54</c:v>
                </c:pt>
                <c:pt idx="2497">
                  <c:v>396.51</c:v>
                </c:pt>
                <c:pt idx="2498">
                  <c:v>522.25</c:v>
                </c:pt>
                <c:pt idx="2499">
                  <c:v>528.68000000000006</c:v>
                </c:pt>
                <c:pt idx="2500">
                  <c:v>550.54999999999939</c:v>
                </c:pt>
                <c:pt idx="2501">
                  <c:v>457.48999999999995</c:v>
                </c:pt>
                <c:pt idx="2502">
                  <c:v>416.84000000000003</c:v>
                </c:pt>
                <c:pt idx="2503">
                  <c:v>290.45</c:v>
                </c:pt>
                <c:pt idx="2504">
                  <c:v>457.9</c:v>
                </c:pt>
                <c:pt idx="2505">
                  <c:v>324.39999999999986</c:v>
                </c:pt>
                <c:pt idx="2506">
                  <c:v>781.31999999999948</c:v>
                </c:pt>
                <c:pt idx="2507">
                  <c:v>799.55999999999949</c:v>
                </c:pt>
                <c:pt idx="2508">
                  <c:v>744.1</c:v>
                </c:pt>
                <c:pt idx="2509">
                  <c:v>688.02</c:v>
                </c:pt>
                <c:pt idx="2510">
                  <c:v>733.72</c:v>
                </c:pt>
                <c:pt idx="2511">
                  <c:v>721.83999999999946</c:v>
                </c:pt>
                <c:pt idx="2512">
                  <c:v>594.38</c:v>
                </c:pt>
                <c:pt idx="2513">
                  <c:v>536.99</c:v>
                </c:pt>
                <c:pt idx="2514">
                  <c:v>541.67000000000007</c:v>
                </c:pt>
                <c:pt idx="2515">
                  <c:v>426.7</c:v>
                </c:pt>
                <c:pt idx="2516">
                  <c:v>615.63</c:v>
                </c:pt>
                <c:pt idx="2517">
                  <c:v>721.30999999999949</c:v>
                </c:pt>
                <c:pt idx="2518">
                  <c:v>599.34999999999945</c:v>
                </c:pt>
                <c:pt idx="2519">
                  <c:v>528.32999999999947</c:v>
                </c:pt>
                <c:pt idx="2520">
                  <c:v>671.99</c:v>
                </c:pt>
                <c:pt idx="2521">
                  <c:v>536.29999999999995</c:v>
                </c:pt>
                <c:pt idx="2522">
                  <c:v>477.52</c:v>
                </c:pt>
                <c:pt idx="2523">
                  <c:v>499.77</c:v>
                </c:pt>
                <c:pt idx="2524">
                  <c:v>483.28999999999996</c:v>
                </c:pt>
                <c:pt idx="2525">
                  <c:v>404.01</c:v>
                </c:pt>
                <c:pt idx="2526">
                  <c:v>500.46999999999997</c:v>
                </c:pt>
                <c:pt idx="2527">
                  <c:v>582.53</c:v>
                </c:pt>
                <c:pt idx="2528">
                  <c:v>493.90999999999997</c:v>
                </c:pt>
                <c:pt idx="2529">
                  <c:v>554.52</c:v>
                </c:pt>
                <c:pt idx="2530">
                  <c:v>348.88</c:v>
                </c:pt>
                <c:pt idx="2531">
                  <c:v>527.32999999999947</c:v>
                </c:pt>
                <c:pt idx="2532">
                  <c:v>296.76</c:v>
                </c:pt>
                <c:pt idx="2533">
                  <c:v>479.81</c:v>
                </c:pt>
                <c:pt idx="2534">
                  <c:v>334.06</c:v>
                </c:pt>
                <c:pt idx="2535">
                  <c:v>368.71</c:v>
                </c:pt>
                <c:pt idx="2536">
                  <c:v>486.02</c:v>
                </c:pt>
                <c:pt idx="2537">
                  <c:v>218.98000000000002</c:v>
                </c:pt>
                <c:pt idx="2538">
                  <c:v>575.08000000000004</c:v>
                </c:pt>
                <c:pt idx="2539">
                  <c:v>688.24</c:v>
                </c:pt>
                <c:pt idx="2540">
                  <c:v>683.85999999999945</c:v>
                </c:pt>
                <c:pt idx="2541">
                  <c:v>449.5</c:v>
                </c:pt>
                <c:pt idx="2542">
                  <c:v>455.53</c:v>
                </c:pt>
                <c:pt idx="2543">
                  <c:v>734.76</c:v>
                </c:pt>
                <c:pt idx="2544">
                  <c:v>572.41999999999996</c:v>
                </c:pt>
                <c:pt idx="2545">
                  <c:v>592.35999999999945</c:v>
                </c:pt>
                <c:pt idx="2546">
                  <c:v>550.39</c:v>
                </c:pt>
                <c:pt idx="2547">
                  <c:v>505.08</c:v>
                </c:pt>
                <c:pt idx="2548">
                  <c:v>678.3</c:v>
                </c:pt>
                <c:pt idx="2549">
                  <c:v>504.82</c:v>
                </c:pt>
                <c:pt idx="2550">
                  <c:v>613.87</c:v>
                </c:pt>
                <c:pt idx="2551">
                  <c:v>328.15000000000003</c:v>
                </c:pt>
                <c:pt idx="2552">
                  <c:v>653.33999999999946</c:v>
                </c:pt>
                <c:pt idx="2553">
                  <c:v>608.30999999999938</c:v>
                </c:pt>
                <c:pt idx="2554">
                  <c:v>590.70000000000005</c:v>
                </c:pt>
                <c:pt idx="2555">
                  <c:v>419.97999999999996</c:v>
                </c:pt>
                <c:pt idx="2556">
                  <c:v>341.34000000000003</c:v>
                </c:pt>
                <c:pt idx="2557">
                  <c:v>803.45999999999947</c:v>
                </c:pt>
                <c:pt idx="2558">
                  <c:v>784.31999999999948</c:v>
                </c:pt>
                <c:pt idx="2559">
                  <c:v>396.78</c:v>
                </c:pt>
                <c:pt idx="2560">
                  <c:v>462.03</c:v>
                </c:pt>
                <c:pt idx="2561">
                  <c:v>630.48</c:v>
                </c:pt>
                <c:pt idx="2562">
                  <c:v>510.2</c:v>
                </c:pt>
                <c:pt idx="2563">
                  <c:v>442.77</c:v>
                </c:pt>
                <c:pt idx="2564">
                  <c:v>648.07000000000005</c:v>
                </c:pt>
                <c:pt idx="2565">
                  <c:v>297.58999999999986</c:v>
                </c:pt>
                <c:pt idx="2566">
                  <c:v>538.44999999999948</c:v>
                </c:pt>
                <c:pt idx="2567">
                  <c:v>509.04</c:v>
                </c:pt>
                <c:pt idx="2568">
                  <c:v>369.24</c:v>
                </c:pt>
                <c:pt idx="2569">
                  <c:v>362.66</c:v>
                </c:pt>
                <c:pt idx="2570">
                  <c:v>563.81999999999948</c:v>
                </c:pt>
                <c:pt idx="2571">
                  <c:v>709.99</c:v>
                </c:pt>
                <c:pt idx="2572">
                  <c:v>590.84999999999945</c:v>
                </c:pt>
                <c:pt idx="2573">
                  <c:v>540.30999999999938</c:v>
                </c:pt>
                <c:pt idx="2574">
                  <c:v>604.55999999999938</c:v>
                </c:pt>
                <c:pt idx="2575">
                  <c:v>619.41</c:v>
                </c:pt>
                <c:pt idx="2576">
                  <c:v>442.12</c:v>
                </c:pt>
                <c:pt idx="2577">
                  <c:v>628.18000000000006</c:v>
                </c:pt>
                <c:pt idx="2578">
                  <c:v>374.27</c:v>
                </c:pt>
                <c:pt idx="2579">
                  <c:v>342.15000000000003</c:v>
                </c:pt>
                <c:pt idx="2580">
                  <c:v>410.03</c:v>
                </c:pt>
                <c:pt idx="2581">
                  <c:v>636.17000000000007</c:v>
                </c:pt>
                <c:pt idx="2582">
                  <c:v>769.47</c:v>
                </c:pt>
                <c:pt idx="2583">
                  <c:v>498.48999999999995</c:v>
                </c:pt>
                <c:pt idx="2584">
                  <c:v>341.87</c:v>
                </c:pt>
                <c:pt idx="2585">
                  <c:v>692.79000000000008</c:v>
                </c:pt>
                <c:pt idx="2586">
                  <c:v>639.03</c:v>
                </c:pt>
                <c:pt idx="2587">
                  <c:v>280.20999999999987</c:v>
                </c:pt>
                <c:pt idx="2588">
                  <c:v>529.54</c:v>
                </c:pt>
                <c:pt idx="2589">
                  <c:v>460.83</c:v>
                </c:pt>
                <c:pt idx="2590">
                  <c:v>379.3</c:v>
                </c:pt>
                <c:pt idx="2591">
                  <c:v>535.85999999999945</c:v>
                </c:pt>
                <c:pt idx="2592">
                  <c:v>449.82</c:v>
                </c:pt>
                <c:pt idx="2593">
                  <c:v>503.46999999999997</c:v>
                </c:pt>
                <c:pt idx="2594">
                  <c:v>684.94999999999948</c:v>
                </c:pt>
                <c:pt idx="2595">
                  <c:v>380.36</c:v>
                </c:pt>
                <c:pt idx="2596">
                  <c:v>535.79999999999995</c:v>
                </c:pt>
                <c:pt idx="2597">
                  <c:v>410.45</c:v>
                </c:pt>
                <c:pt idx="2598">
                  <c:v>243.04</c:v>
                </c:pt>
                <c:pt idx="2599">
                  <c:v>694.05999999999949</c:v>
                </c:pt>
                <c:pt idx="2600">
                  <c:v>701.2700000000001</c:v>
                </c:pt>
                <c:pt idx="2601">
                  <c:v>821.85999999999945</c:v>
                </c:pt>
                <c:pt idx="2602">
                  <c:v>677.05999999999949</c:v>
                </c:pt>
                <c:pt idx="2603">
                  <c:v>651.07000000000005</c:v>
                </c:pt>
                <c:pt idx="2604">
                  <c:v>833.7</c:v>
                </c:pt>
                <c:pt idx="2605">
                  <c:v>637.59</c:v>
                </c:pt>
                <c:pt idx="2606">
                  <c:v>564.1</c:v>
                </c:pt>
                <c:pt idx="2607">
                  <c:v>593.23</c:v>
                </c:pt>
                <c:pt idx="2608">
                  <c:v>523.52</c:v>
                </c:pt>
                <c:pt idx="2609">
                  <c:v>392.38</c:v>
                </c:pt>
                <c:pt idx="2610">
                  <c:v>611.22</c:v>
                </c:pt>
                <c:pt idx="2611">
                  <c:v>621.48</c:v>
                </c:pt>
                <c:pt idx="2612">
                  <c:v>672.98</c:v>
                </c:pt>
                <c:pt idx="2613">
                  <c:v>739.08</c:v>
                </c:pt>
                <c:pt idx="2614">
                  <c:v>333.45</c:v>
                </c:pt>
                <c:pt idx="2615">
                  <c:v>299.13</c:v>
                </c:pt>
                <c:pt idx="2616">
                  <c:v>286.92999999999955</c:v>
                </c:pt>
                <c:pt idx="2617">
                  <c:v>299.95</c:v>
                </c:pt>
                <c:pt idx="2618">
                  <c:v>366.48999999999995</c:v>
                </c:pt>
                <c:pt idx="2619">
                  <c:v>313.25</c:v>
                </c:pt>
                <c:pt idx="2620">
                  <c:v>325.22999999999996</c:v>
                </c:pt>
                <c:pt idx="2621">
                  <c:v>568.91</c:v>
                </c:pt>
                <c:pt idx="2622">
                  <c:v>478.34000000000003</c:v>
                </c:pt>
                <c:pt idx="2623">
                  <c:v>558.93999999999949</c:v>
                </c:pt>
                <c:pt idx="2624">
                  <c:v>681.62</c:v>
                </c:pt>
                <c:pt idx="2625">
                  <c:v>441.36</c:v>
                </c:pt>
                <c:pt idx="2626">
                  <c:v>674.54</c:v>
                </c:pt>
                <c:pt idx="2627">
                  <c:v>556.35999999999945</c:v>
                </c:pt>
                <c:pt idx="2628">
                  <c:v>594.41999999999996</c:v>
                </c:pt>
                <c:pt idx="2629">
                  <c:v>258.27</c:v>
                </c:pt>
                <c:pt idx="2630">
                  <c:v>482.4</c:v>
                </c:pt>
                <c:pt idx="2631">
                  <c:v>403.35</c:v>
                </c:pt>
                <c:pt idx="2632">
                  <c:v>404.76</c:v>
                </c:pt>
                <c:pt idx="2633">
                  <c:v>541.69000000000005</c:v>
                </c:pt>
                <c:pt idx="2634">
                  <c:v>357.72999999999996</c:v>
                </c:pt>
                <c:pt idx="2635">
                  <c:v>271.98999999999995</c:v>
                </c:pt>
                <c:pt idx="2636">
                  <c:v>473.78</c:v>
                </c:pt>
                <c:pt idx="2637">
                  <c:v>356.7</c:v>
                </c:pt>
                <c:pt idx="2638">
                  <c:v>539.42999999999938</c:v>
                </c:pt>
                <c:pt idx="2639">
                  <c:v>671.1</c:v>
                </c:pt>
                <c:pt idx="2640">
                  <c:v>678.29000000000008</c:v>
                </c:pt>
                <c:pt idx="2641">
                  <c:v>584.76</c:v>
                </c:pt>
                <c:pt idx="2642">
                  <c:v>773.81999999999948</c:v>
                </c:pt>
                <c:pt idx="2643">
                  <c:v>308.94</c:v>
                </c:pt>
                <c:pt idx="2644">
                  <c:v>495.57</c:v>
                </c:pt>
                <c:pt idx="2645">
                  <c:v>385.78</c:v>
                </c:pt>
                <c:pt idx="2646">
                  <c:v>620.34999999999945</c:v>
                </c:pt>
                <c:pt idx="2647">
                  <c:v>604.81999999999948</c:v>
                </c:pt>
                <c:pt idx="2648">
                  <c:v>548.04999999999939</c:v>
                </c:pt>
                <c:pt idx="2649">
                  <c:v>642.68000000000006</c:v>
                </c:pt>
                <c:pt idx="2650">
                  <c:v>290.97999999999996</c:v>
                </c:pt>
                <c:pt idx="2651">
                  <c:v>645.4</c:v>
                </c:pt>
                <c:pt idx="2652">
                  <c:v>562.53</c:v>
                </c:pt>
                <c:pt idx="2653">
                  <c:v>430.51</c:v>
                </c:pt>
                <c:pt idx="2654">
                  <c:v>435.85</c:v>
                </c:pt>
                <c:pt idx="2655">
                  <c:v>493.46</c:v>
                </c:pt>
                <c:pt idx="2656">
                  <c:v>714.47</c:v>
                </c:pt>
                <c:pt idx="2657">
                  <c:v>512.99</c:v>
                </c:pt>
                <c:pt idx="2658">
                  <c:v>783.57</c:v>
                </c:pt>
                <c:pt idx="2659">
                  <c:v>329.64000000000004</c:v>
                </c:pt>
                <c:pt idx="2660">
                  <c:v>327.06</c:v>
                </c:pt>
                <c:pt idx="2661">
                  <c:v>404.95</c:v>
                </c:pt>
                <c:pt idx="2662">
                  <c:v>404.69</c:v>
                </c:pt>
                <c:pt idx="2663">
                  <c:v>342.3</c:v>
                </c:pt>
                <c:pt idx="2664">
                  <c:v>505.90999999999997</c:v>
                </c:pt>
                <c:pt idx="2665">
                  <c:v>529.04999999999939</c:v>
                </c:pt>
                <c:pt idx="2666">
                  <c:v>608.62</c:v>
                </c:pt>
                <c:pt idx="2667">
                  <c:v>439.22999999999996</c:v>
                </c:pt>
                <c:pt idx="2668">
                  <c:v>446.22999999999996</c:v>
                </c:pt>
                <c:pt idx="2669">
                  <c:v>575.47</c:v>
                </c:pt>
                <c:pt idx="2670">
                  <c:v>657.53</c:v>
                </c:pt>
                <c:pt idx="2671">
                  <c:v>517.99</c:v>
                </c:pt>
                <c:pt idx="2672">
                  <c:v>526.58000000000004</c:v>
                </c:pt>
                <c:pt idx="2673">
                  <c:v>650.67000000000007</c:v>
                </c:pt>
                <c:pt idx="2674">
                  <c:v>512.49</c:v>
                </c:pt>
                <c:pt idx="2675">
                  <c:v>659.49</c:v>
                </c:pt>
                <c:pt idx="2676">
                  <c:v>350.37</c:v>
                </c:pt>
                <c:pt idx="2677">
                  <c:v>488.06</c:v>
                </c:pt>
                <c:pt idx="2678">
                  <c:v>579.76</c:v>
                </c:pt>
                <c:pt idx="2679">
                  <c:v>562.52</c:v>
                </c:pt>
                <c:pt idx="2680">
                  <c:v>463.38</c:v>
                </c:pt>
                <c:pt idx="2681">
                  <c:v>557.58000000000004</c:v>
                </c:pt>
                <c:pt idx="2682">
                  <c:v>690.78000000000009</c:v>
                </c:pt>
                <c:pt idx="2683">
                  <c:v>613.14</c:v>
                </c:pt>
                <c:pt idx="2684">
                  <c:v>532.23</c:v>
                </c:pt>
                <c:pt idx="2685">
                  <c:v>507.05</c:v>
                </c:pt>
                <c:pt idx="2686">
                  <c:v>627.14</c:v>
                </c:pt>
                <c:pt idx="2687">
                  <c:v>549.9</c:v>
                </c:pt>
                <c:pt idx="2688">
                  <c:v>637.58000000000004</c:v>
                </c:pt>
                <c:pt idx="2689">
                  <c:v>395.33</c:v>
                </c:pt>
                <c:pt idx="2690">
                  <c:v>367.72999999999996</c:v>
                </c:pt>
                <c:pt idx="2691">
                  <c:v>504.1</c:v>
                </c:pt>
                <c:pt idx="2692">
                  <c:v>436.83</c:v>
                </c:pt>
                <c:pt idx="2693">
                  <c:v>403.76</c:v>
                </c:pt>
                <c:pt idx="2694">
                  <c:v>729.51</c:v>
                </c:pt>
                <c:pt idx="2695">
                  <c:v>454.31</c:v>
                </c:pt>
                <c:pt idx="2696">
                  <c:v>649.4</c:v>
                </c:pt>
                <c:pt idx="2697">
                  <c:v>653.23</c:v>
                </c:pt>
                <c:pt idx="2698">
                  <c:v>689.94999999999948</c:v>
                </c:pt>
                <c:pt idx="2699">
                  <c:v>535.2700000000001</c:v>
                </c:pt>
                <c:pt idx="2700">
                  <c:v>282.96999999999997</c:v>
                </c:pt>
                <c:pt idx="2701">
                  <c:v>378.40999999999997</c:v>
                </c:pt>
                <c:pt idx="2702">
                  <c:v>238.92000000000002</c:v>
                </c:pt>
                <c:pt idx="2703">
                  <c:v>565.09</c:v>
                </c:pt>
                <c:pt idx="2704">
                  <c:v>564.82999999999947</c:v>
                </c:pt>
                <c:pt idx="2705">
                  <c:v>534.5</c:v>
                </c:pt>
                <c:pt idx="2706">
                  <c:v>452.08</c:v>
                </c:pt>
                <c:pt idx="2707">
                  <c:v>412.51</c:v>
                </c:pt>
                <c:pt idx="2708">
                  <c:v>460.13</c:v>
                </c:pt>
                <c:pt idx="2709">
                  <c:v>614.57000000000005</c:v>
                </c:pt>
                <c:pt idx="2710">
                  <c:v>535.95999999999947</c:v>
                </c:pt>
                <c:pt idx="2711">
                  <c:v>717.59</c:v>
                </c:pt>
                <c:pt idx="2712">
                  <c:v>409.05</c:v>
                </c:pt>
                <c:pt idx="2713">
                  <c:v>533.9</c:v>
                </c:pt>
                <c:pt idx="2714">
                  <c:v>630.29000000000008</c:v>
                </c:pt>
                <c:pt idx="2715">
                  <c:v>460.21999999999997</c:v>
                </c:pt>
                <c:pt idx="2716">
                  <c:v>313.33999999999986</c:v>
                </c:pt>
                <c:pt idx="2717">
                  <c:v>468.59</c:v>
                </c:pt>
                <c:pt idx="2718">
                  <c:v>541.01</c:v>
                </c:pt>
                <c:pt idx="2719">
                  <c:v>812.25</c:v>
                </c:pt>
                <c:pt idx="2720">
                  <c:v>386.56</c:v>
                </c:pt>
                <c:pt idx="2721">
                  <c:v>550.88</c:v>
                </c:pt>
                <c:pt idx="2722">
                  <c:v>669.6</c:v>
                </c:pt>
                <c:pt idx="2723">
                  <c:v>484.75</c:v>
                </c:pt>
                <c:pt idx="2724">
                  <c:v>369.84000000000003</c:v>
                </c:pt>
                <c:pt idx="2725">
                  <c:v>564.43999999999949</c:v>
                </c:pt>
                <c:pt idx="2726">
                  <c:v>575.52</c:v>
                </c:pt>
                <c:pt idx="2727">
                  <c:v>333.90999999999997</c:v>
                </c:pt>
                <c:pt idx="2728">
                  <c:v>306.98999999999995</c:v>
                </c:pt>
                <c:pt idx="2729">
                  <c:v>325.41999999999996</c:v>
                </c:pt>
                <c:pt idx="2730">
                  <c:v>283.37</c:v>
                </c:pt>
                <c:pt idx="2731">
                  <c:v>531.41</c:v>
                </c:pt>
                <c:pt idx="2732">
                  <c:v>650.29999999999995</c:v>
                </c:pt>
                <c:pt idx="2733">
                  <c:v>665.92</c:v>
                </c:pt>
                <c:pt idx="2734">
                  <c:v>497.84000000000003</c:v>
                </c:pt>
                <c:pt idx="2735">
                  <c:v>403.21999999999997</c:v>
                </c:pt>
                <c:pt idx="2736">
                  <c:v>334.19</c:v>
                </c:pt>
                <c:pt idx="2737">
                  <c:v>531.04</c:v>
                </c:pt>
                <c:pt idx="2738">
                  <c:v>605.12</c:v>
                </c:pt>
                <c:pt idx="2739">
                  <c:v>323.3</c:v>
                </c:pt>
                <c:pt idx="2740">
                  <c:v>539.68000000000006</c:v>
                </c:pt>
                <c:pt idx="2741">
                  <c:v>824.97</c:v>
                </c:pt>
                <c:pt idx="2742">
                  <c:v>585.94999999999948</c:v>
                </c:pt>
                <c:pt idx="2743">
                  <c:v>657.44999999999948</c:v>
                </c:pt>
                <c:pt idx="2744">
                  <c:v>602.81999999999948</c:v>
                </c:pt>
                <c:pt idx="2745">
                  <c:v>351.58</c:v>
                </c:pt>
                <c:pt idx="2746">
                  <c:v>296.5</c:v>
                </c:pt>
                <c:pt idx="2747">
                  <c:v>528.13</c:v>
                </c:pt>
                <c:pt idx="2748">
                  <c:v>448.47999999999996</c:v>
                </c:pt>
                <c:pt idx="2749">
                  <c:v>841.2700000000001</c:v>
                </c:pt>
                <c:pt idx="2750">
                  <c:v>436.21</c:v>
                </c:pt>
                <c:pt idx="2751">
                  <c:v>237.03</c:v>
                </c:pt>
                <c:pt idx="2752">
                  <c:v>531.6</c:v>
                </c:pt>
                <c:pt idx="2753">
                  <c:v>319.88</c:v>
                </c:pt>
                <c:pt idx="2754">
                  <c:v>465.66</c:v>
                </c:pt>
                <c:pt idx="2755">
                  <c:v>409.07</c:v>
                </c:pt>
                <c:pt idx="2756">
                  <c:v>743.65</c:v>
                </c:pt>
                <c:pt idx="2757">
                  <c:v>555.81999999999948</c:v>
                </c:pt>
                <c:pt idx="2758">
                  <c:v>443.83</c:v>
                </c:pt>
                <c:pt idx="2759">
                  <c:v>538.69000000000005</c:v>
                </c:pt>
                <c:pt idx="2760">
                  <c:v>632.97</c:v>
                </c:pt>
                <c:pt idx="2761">
                  <c:v>303.76</c:v>
                </c:pt>
                <c:pt idx="2762">
                  <c:v>715.8</c:v>
                </c:pt>
                <c:pt idx="2763">
                  <c:v>631.12</c:v>
                </c:pt>
                <c:pt idx="2764">
                  <c:v>255.57</c:v>
                </c:pt>
                <c:pt idx="2765">
                  <c:v>768.98</c:v>
                </c:pt>
                <c:pt idx="2766">
                  <c:v>511.7</c:v>
                </c:pt>
                <c:pt idx="2767">
                  <c:v>628.14</c:v>
                </c:pt>
                <c:pt idx="2768">
                  <c:v>306.96999999999997</c:v>
                </c:pt>
                <c:pt idx="2769">
                  <c:v>523.33999999999946</c:v>
                </c:pt>
                <c:pt idx="2770">
                  <c:v>535.95999999999947</c:v>
                </c:pt>
                <c:pt idx="2771">
                  <c:v>248.99</c:v>
                </c:pt>
                <c:pt idx="2772">
                  <c:v>300.81</c:v>
                </c:pt>
                <c:pt idx="2773">
                  <c:v>657.65</c:v>
                </c:pt>
                <c:pt idx="2774">
                  <c:v>423.63</c:v>
                </c:pt>
                <c:pt idx="2775">
                  <c:v>450.78</c:v>
                </c:pt>
                <c:pt idx="2776">
                  <c:v>579.45999999999947</c:v>
                </c:pt>
                <c:pt idx="2777">
                  <c:v>358.13</c:v>
                </c:pt>
                <c:pt idx="2778">
                  <c:v>324.91999999999996</c:v>
                </c:pt>
                <c:pt idx="2779">
                  <c:v>522.22</c:v>
                </c:pt>
                <c:pt idx="2780">
                  <c:v>386.39</c:v>
                </c:pt>
                <c:pt idx="2781">
                  <c:v>507.7</c:v>
                </c:pt>
                <c:pt idx="2782">
                  <c:v>572.72</c:v>
                </c:pt>
                <c:pt idx="2783">
                  <c:v>573.2700000000001</c:v>
                </c:pt>
                <c:pt idx="2784">
                  <c:v>379.63</c:v>
                </c:pt>
                <c:pt idx="2785">
                  <c:v>434.67</c:v>
                </c:pt>
                <c:pt idx="2786">
                  <c:v>287.27999999999986</c:v>
                </c:pt>
                <c:pt idx="2787">
                  <c:v>344.32</c:v>
                </c:pt>
                <c:pt idx="2788">
                  <c:v>335.92999999999955</c:v>
                </c:pt>
                <c:pt idx="2789">
                  <c:v>652.55999999999938</c:v>
                </c:pt>
                <c:pt idx="2790">
                  <c:v>509.13</c:v>
                </c:pt>
                <c:pt idx="2791">
                  <c:v>799.52</c:v>
                </c:pt>
                <c:pt idx="2792">
                  <c:v>551.39</c:v>
                </c:pt>
                <c:pt idx="2793">
                  <c:v>489.05</c:v>
                </c:pt>
                <c:pt idx="2794">
                  <c:v>768.98</c:v>
                </c:pt>
                <c:pt idx="2795">
                  <c:v>663.82999999999947</c:v>
                </c:pt>
                <c:pt idx="2796">
                  <c:v>537.04999999999939</c:v>
                </c:pt>
                <c:pt idx="2797">
                  <c:v>643.07000000000005</c:v>
                </c:pt>
                <c:pt idx="2798">
                  <c:v>652.42999999999938</c:v>
                </c:pt>
                <c:pt idx="2799">
                  <c:v>351.96</c:v>
                </c:pt>
                <c:pt idx="2800">
                  <c:v>428.61</c:v>
                </c:pt>
                <c:pt idx="2801">
                  <c:v>419.96999999999997</c:v>
                </c:pt>
                <c:pt idx="2802">
                  <c:v>575.7700000000001</c:v>
                </c:pt>
                <c:pt idx="2803">
                  <c:v>590.51</c:v>
                </c:pt>
                <c:pt idx="2804">
                  <c:v>709.43999999999949</c:v>
                </c:pt>
                <c:pt idx="2805">
                  <c:v>491.51</c:v>
                </c:pt>
                <c:pt idx="2806">
                  <c:v>428.65000000000003</c:v>
                </c:pt>
                <c:pt idx="2807">
                  <c:v>655.44999999999948</c:v>
                </c:pt>
                <c:pt idx="2808">
                  <c:v>768.23</c:v>
                </c:pt>
                <c:pt idx="2809">
                  <c:v>771.92</c:v>
                </c:pt>
                <c:pt idx="2810">
                  <c:v>370</c:v>
                </c:pt>
                <c:pt idx="2811">
                  <c:v>401.76</c:v>
                </c:pt>
                <c:pt idx="2812">
                  <c:v>607.49</c:v>
                </c:pt>
                <c:pt idx="2813">
                  <c:v>524.88</c:v>
                </c:pt>
                <c:pt idx="2814">
                  <c:v>420.15000000000003</c:v>
                </c:pt>
                <c:pt idx="2815">
                  <c:v>686.89</c:v>
                </c:pt>
                <c:pt idx="2816">
                  <c:v>813.94999999999948</c:v>
                </c:pt>
                <c:pt idx="2817">
                  <c:v>303.44</c:v>
                </c:pt>
                <c:pt idx="2818">
                  <c:v>648.98</c:v>
                </c:pt>
                <c:pt idx="2819">
                  <c:v>830.08</c:v>
                </c:pt>
                <c:pt idx="2820">
                  <c:v>758.83999999999946</c:v>
                </c:pt>
                <c:pt idx="2821">
                  <c:v>329.21999999999997</c:v>
                </c:pt>
                <c:pt idx="2822">
                  <c:v>475.13</c:v>
                </c:pt>
                <c:pt idx="2823">
                  <c:v>520.01</c:v>
                </c:pt>
                <c:pt idx="2824">
                  <c:v>549.2700000000001</c:v>
                </c:pt>
                <c:pt idx="2825">
                  <c:v>489.94</c:v>
                </c:pt>
                <c:pt idx="2826">
                  <c:v>559.1</c:v>
                </c:pt>
                <c:pt idx="2827">
                  <c:v>308.33999999999986</c:v>
                </c:pt>
                <c:pt idx="2828">
                  <c:v>353.65000000000003</c:v>
                </c:pt>
                <c:pt idx="2829">
                  <c:v>373.25</c:v>
                </c:pt>
                <c:pt idx="2830">
                  <c:v>355.95</c:v>
                </c:pt>
                <c:pt idx="2831">
                  <c:v>376.88</c:v>
                </c:pt>
                <c:pt idx="2832">
                  <c:v>493.38</c:v>
                </c:pt>
                <c:pt idx="2833">
                  <c:v>383.28</c:v>
                </c:pt>
                <c:pt idx="2834">
                  <c:v>700.38</c:v>
                </c:pt>
                <c:pt idx="2835">
                  <c:v>680.93999999999949</c:v>
                </c:pt>
                <c:pt idx="2836">
                  <c:v>824.04</c:v>
                </c:pt>
                <c:pt idx="2837">
                  <c:v>319.35000000000002</c:v>
                </c:pt>
                <c:pt idx="2838">
                  <c:v>471.57</c:v>
                </c:pt>
                <c:pt idx="2839">
                  <c:v>472.28999999999996</c:v>
                </c:pt>
                <c:pt idx="2840">
                  <c:v>444.75</c:v>
                </c:pt>
                <c:pt idx="2841">
                  <c:v>487.51</c:v>
                </c:pt>
                <c:pt idx="2842">
                  <c:v>504.04</c:v>
                </c:pt>
                <c:pt idx="2843">
                  <c:v>474.83</c:v>
                </c:pt>
                <c:pt idx="2844">
                  <c:v>540.22</c:v>
                </c:pt>
                <c:pt idx="2845">
                  <c:v>552.85999999999945</c:v>
                </c:pt>
                <c:pt idx="2846">
                  <c:v>611.20000000000005</c:v>
                </c:pt>
                <c:pt idx="2847">
                  <c:v>712.72</c:v>
                </c:pt>
                <c:pt idx="2848">
                  <c:v>457.56</c:v>
                </c:pt>
                <c:pt idx="2849">
                  <c:v>712.23</c:v>
                </c:pt>
                <c:pt idx="2850">
                  <c:v>308.77999999999986</c:v>
                </c:pt>
                <c:pt idx="2851">
                  <c:v>382.62</c:v>
                </c:pt>
                <c:pt idx="2852">
                  <c:v>493.59</c:v>
                </c:pt>
                <c:pt idx="2853">
                  <c:v>226.22</c:v>
                </c:pt>
                <c:pt idx="2854">
                  <c:v>484.16</c:v>
                </c:pt>
                <c:pt idx="2855">
                  <c:v>408.55</c:v>
                </c:pt>
                <c:pt idx="2856">
                  <c:v>627.61</c:v>
                </c:pt>
                <c:pt idx="2857">
                  <c:v>394.85</c:v>
                </c:pt>
                <c:pt idx="2858">
                  <c:v>613.31999999999948</c:v>
                </c:pt>
                <c:pt idx="2859">
                  <c:v>470.75</c:v>
                </c:pt>
                <c:pt idx="2860">
                  <c:v>391.3</c:v>
                </c:pt>
                <c:pt idx="2861">
                  <c:v>590.64</c:v>
                </c:pt>
                <c:pt idx="2862">
                  <c:v>482.44</c:v>
                </c:pt>
                <c:pt idx="2863">
                  <c:v>586.02</c:v>
                </c:pt>
                <c:pt idx="2864">
                  <c:v>779.83999999999946</c:v>
                </c:pt>
                <c:pt idx="2865">
                  <c:v>380.52</c:v>
                </c:pt>
                <c:pt idx="2866">
                  <c:v>475.22999999999996</c:v>
                </c:pt>
                <c:pt idx="2867">
                  <c:v>264.16000000000014</c:v>
                </c:pt>
                <c:pt idx="2868">
                  <c:v>725.23</c:v>
                </c:pt>
                <c:pt idx="2869">
                  <c:v>649.62</c:v>
                </c:pt>
                <c:pt idx="2870">
                  <c:v>370.7</c:v>
                </c:pt>
                <c:pt idx="2871">
                  <c:v>539.67000000000007</c:v>
                </c:pt>
                <c:pt idx="2872">
                  <c:v>557.15</c:v>
                </c:pt>
                <c:pt idx="2873">
                  <c:v>439.53</c:v>
                </c:pt>
                <c:pt idx="2874">
                  <c:v>567.45999999999947</c:v>
                </c:pt>
                <c:pt idx="2875">
                  <c:v>679.98</c:v>
                </c:pt>
                <c:pt idx="2876">
                  <c:v>484.4</c:v>
                </c:pt>
                <c:pt idx="2877">
                  <c:v>418.62</c:v>
                </c:pt>
                <c:pt idx="2878">
                  <c:v>320.8</c:v>
                </c:pt>
                <c:pt idx="2879">
                  <c:v>354.66</c:v>
                </c:pt>
                <c:pt idx="2880">
                  <c:v>450.71</c:v>
                </c:pt>
                <c:pt idx="2881">
                  <c:v>567.82999999999947</c:v>
                </c:pt>
                <c:pt idx="2882">
                  <c:v>543.6</c:v>
                </c:pt>
                <c:pt idx="2883">
                  <c:v>411.92999999999955</c:v>
                </c:pt>
                <c:pt idx="2884">
                  <c:v>738.42</c:v>
                </c:pt>
                <c:pt idx="2885">
                  <c:v>551.91</c:v>
                </c:pt>
                <c:pt idx="2886">
                  <c:v>676.5</c:v>
                </c:pt>
                <c:pt idx="2887">
                  <c:v>546.69000000000005</c:v>
                </c:pt>
                <c:pt idx="2888">
                  <c:v>442.33</c:v>
                </c:pt>
                <c:pt idx="2889">
                  <c:v>382.31</c:v>
                </c:pt>
                <c:pt idx="2890">
                  <c:v>222.62</c:v>
                </c:pt>
                <c:pt idx="2891">
                  <c:v>482.87</c:v>
                </c:pt>
                <c:pt idx="2892">
                  <c:v>596.5</c:v>
                </c:pt>
                <c:pt idx="2893">
                  <c:v>743.34999999999945</c:v>
                </c:pt>
                <c:pt idx="2894">
                  <c:v>613.57000000000005</c:v>
                </c:pt>
                <c:pt idx="2895">
                  <c:v>417.83</c:v>
                </c:pt>
                <c:pt idx="2896">
                  <c:v>576.68000000000006</c:v>
                </c:pt>
                <c:pt idx="2897">
                  <c:v>389.92999999999955</c:v>
                </c:pt>
                <c:pt idx="2898">
                  <c:v>502.2</c:v>
                </c:pt>
                <c:pt idx="2899">
                  <c:v>558.14</c:v>
                </c:pt>
                <c:pt idx="2900">
                  <c:v>261.18</c:v>
                </c:pt>
                <c:pt idx="2901">
                  <c:v>307.42999999999955</c:v>
                </c:pt>
                <c:pt idx="2902">
                  <c:v>466.69</c:v>
                </c:pt>
                <c:pt idx="2903">
                  <c:v>630.79999999999995</c:v>
                </c:pt>
                <c:pt idx="2904">
                  <c:v>654.97</c:v>
                </c:pt>
                <c:pt idx="2905">
                  <c:v>389.57</c:v>
                </c:pt>
                <c:pt idx="2906">
                  <c:v>368.71999999999997</c:v>
                </c:pt>
                <c:pt idx="2907">
                  <c:v>291.47999999999996</c:v>
                </c:pt>
                <c:pt idx="2908">
                  <c:v>363.06</c:v>
                </c:pt>
                <c:pt idx="2909">
                  <c:v>358.13</c:v>
                </c:pt>
                <c:pt idx="2910">
                  <c:v>302.08999999999986</c:v>
                </c:pt>
                <c:pt idx="2911">
                  <c:v>265.02</c:v>
                </c:pt>
                <c:pt idx="2912">
                  <c:v>885.1</c:v>
                </c:pt>
                <c:pt idx="2913">
                  <c:v>480.91999999999996</c:v>
                </c:pt>
                <c:pt idx="2914">
                  <c:v>560.67000000000007</c:v>
                </c:pt>
                <c:pt idx="2915">
                  <c:v>408.86</c:v>
                </c:pt>
                <c:pt idx="2916">
                  <c:v>479.7</c:v>
                </c:pt>
                <c:pt idx="2917">
                  <c:v>528.41999999999996</c:v>
                </c:pt>
                <c:pt idx="2918">
                  <c:v>593.35999999999945</c:v>
                </c:pt>
                <c:pt idx="2919">
                  <c:v>671.33999999999946</c:v>
                </c:pt>
                <c:pt idx="2920">
                  <c:v>505.36</c:v>
                </c:pt>
                <c:pt idx="2921">
                  <c:v>572.68000000000006</c:v>
                </c:pt>
                <c:pt idx="2922">
                  <c:v>302</c:v>
                </c:pt>
                <c:pt idx="2923">
                  <c:v>362.9</c:v>
                </c:pt>
                <c:pt idx="2924">
                  <c:v>388.4</c:v>
                </c:pt>
                <c:pt idx="2925">
                  <c:v>693.05</c:v>
                </c:pt>
                <c:pt idx="2926">
                  <c:v>492.05</c:v>
                </c:pt>
                <c:pt idx="2927">
                  <c:v>768.44999999999948</c:v>
                </c:pt>
                <c:pt idx="2928">
                  <c:v>600.28000000000009</c:v>
                </c:pt>
                <c:pt idx="2929">
                  <c:v>379.97999999999996</c:v>
                </c:pt>
                <c:pt idx="2930">
                  <c:v>465.28999999999996</c:v>
                </c:pt>
                <c:pt idx="2931">
                  <c:v>592.41999999999996</c:v>
                </c:pt>
                <c:pt idx="2932">
                  <c:v>373.06</c:v>
                </c:pt>
                <c:pt idx="2933">
                  <c:v>539.04999999999939</c:v>
                </c:pt>
                <c:pt idx="2934">
                  <c:v>271.52</c:v>
                </c:pt>
                <c:pt idx="2935">
                  <c:v>665.72</c:v>
                </c:pt>
                <c:pt idx="2936">
                  <c:v>491.84000000000003</c:v>
                </c:pt>
                <c:pt idx="2937">
                  <c:v>581.09</c:v>
                </c:pt>
                <c:pt idx="2938">
                  <c:v>624.85999999999945</c:v>
                </c:pt>
                <c:pt idx="2939">
                  <c:v>373.71</c:v>
                </c:pt>
                <c:pt idx="2940">
                  <c:v>460.6</c:v>
                </c:pt>
                <c:pt idx="2941">
                  <c:v>516.33999999999946</c:v>
                </c:pt>
                <c:pt idx="2942">
                  <c:v>547.57000000000005</c:v>
                </c:pt>
                <c:pt idx="2943">
                  <c:v>607.33999999999946</c:v>
                </c:pt>
                <c:pt idx="2944">
                  <c:v>673.13</c:v>
                </c:pt>
                <c:pt idx="2945">
                  <c:v>697.37</c:v>
                </c:pt>
                <c:pt idx="2946">
                  <c:v>673.95999999999947</c:v>
                </c:pt>
                <c:pt idx="2947">
                  <c:v>397.46</c:v>
                </c:pt>
                <c:pt idx="2948">
                  <c:v>608.11</c:v>
                </c:pt>
                <c:pt idx="2949">
                  <c:v>605.97</c:v>
                </c:pt>
                <c:pt idx="2950">
                  <c:v>551.54</c:v>
                </c:pt>
                <c:pt idx="2951">
                  <c:v>632.70000000000005</c:v>
                </c:pt>
                <c:pt idx="2952">
                  <c:v>632.91</c:v>
                </c:pt>
                <c:pt idx="2953">
                  <c:v>756</c:v>
                </c:pt>
                <c:pt idx="2954">
                  <c:v>507.40999999999997</c:v>
                </c:pt>
                <c:pt idx="2955">
                  <c:v>411.75</c:v>
                </c:pt>
                <c:pt idx="2956">
                  <c:v>465.89</c:v>
                </c:pt>
                <c:pt idx="2957">
                  <c:v>484.91999999999996</c:v>
                </c:pt>
                <c:pt idx="2958">
                  <c:v>759.41</c:v>
                </c:pt>
                <c:pt idx="2959">
                  <c:v>477.22999999999996</c:v>
                </c:pt>
                <c:pt idx="2960">
                  <c:v>594.05999999999938</c:v>
                </c:pt>
                <c:pt idx="2961">
                  <c:v>511.46</c:v>
                </c:pt>
                <c:pt idx="2962">
                  <c:v>569.08000000000004</c:v>
                </c:pt>
                <c:pt idx="2963">
                  <c:v>701.89</c:v>
                </c:pt>
                <c:pt idx="2964">
                  <c:v>547.9</c:v>
                </c:pt>
                <c:pt idx="2965">
                  <c:v>511.39</c:v>
                </c:pt>
                <c:pt idx="2966">
                  <c:v>613.55999999999938</c:v>
                </c:pt>
                <c:pt idx="2967">
                  <c:v>433.22999999999996</c:v>
                </c:pt>
                <c:pt idx="2968">
                  <c:v>437.08</c:v>
                </c:pt>
                <c:pt idx="2969">
                  <c:v>435.90999999999997</c:v>
                </c:pt>
                <c:pt idx="2970">
                  <c:v>323.19</c:v>
                </c:pt>
                <c:pt idx="2971">
                  <c:v>398.01</c:v>
                </c:pt>
                <c:pt idx="2972">
                  <c:v>420.36</c:v>
                </c:pt>
                <c:pt idx="2973">
                  <c:v>321.60000000000002</c:v>
                </c:pt>
                <c:pt idx="2974">
                  <c:v>467.92999999999955</c:v>
                </c:pt>
                <c:pt idx="2975">
                  <c:v>340.1</c:v>
                </c:pt>
                <c:pt idx="2976">
                  <c:v>293.96999999999997</c:v>
                </c:pt>
                <c:pt idx="2977">
                  <c:v>543.58000000000004</c:v>
                </c:pt>
                <c:pt idx="2978">
                  <c:v>348.9</c:v>
                </c:pt>
                <c:pt idx="2979">
                  <c:v>484.89</c:v>
                </c:pt>
                <c:pt idx="2980">
                  <c:v>520.93999999999949</c:v>
                </c:pt>
                <c:pt idx="2981">
                  <c:v>576.51</c:v>
                </c:pt>
                <c:pt idx="2982">
                  <c:v>414.19</c:v>
                </c:pt>
                <c:pt idx="2983">
                  <c:v>475.69</c:v>
                </c:pt>
                <c:pt idx="2984">
                  <c:v>433.31</c:v>
                </c:pt>
                <c:pt idx="2985">
                  <c:v>502.85</c:v>
                </c:pt>
                <c:pt idx="2986">
                  <c:v>434.72999999999996</c:v>
                </c:pt>
                <c:pt idx="2987">
                  <c:v>457.89</c:v>
                </c:pt>
                <c:pt idx="2988">
                  <c:v>653.35999999999945</c:v>
                </c:pt>
                <c:pt idx="2989">
                  <c:v>602.03</c:v>
                </c:pt>
                <c:pt idx="2990">
                  <c:v>523.91999999999996</c:v>
                </c:pt>
                <c:pt idx="2991">
                  <c:v>630.03</c:v>
                </c:pt>
                <c:pt idx="2992">
                  <c:v>430.83</c:v>
                </c:pt>
                <c:pt idx="2993">
                  <c:v>296.20999999999987</c:v>
                </c:pt>
                <c:pt idx="2994">
                  <c:v>580.49</c:v>
                </c:pt>
                <c:pt idx="2995">
                  <c:v>476.08</c:v>
                </c:pt>
                <c:pt idx="2996">
                  <c:v>502.4</c:v>
                </c:pt>
                <c:pt idx="2997">
                  <c:v>469.56</c:v>
                </c:pt>
                <c:pt idx="2998">
                  <c:v>467.07</c:v>
                </c:pt>
                <c:pt idx="2999">
                  <c:v>523.93999999999949</c:v>
                </c:pt>
                <c:pt idx="3000">
                  <c:v>485.35</c:v>
                </c:pt>
                <c:pt idx="3001">
                  <c:v>498.33</c:v>
                </c:pt>
                <c:pt idx="3002">
                  <c:v>507.72999999999996</c:v>
                </c:pt>
                <c:pt idx="3003">
                  <c:v>788.42</c:v>
                </c:pt>
                <c:pt idx="3004">
                  <c:v>431.96999999999997</c:v>
                </c:pt>
                <c:pt idx="3005">
                  <c:v>276.05</c:v>
                </c:pt>
                <c:pt idx="3006">
                  <c:v>403.94</c:v>
                </c:pt>
                <c:pt idx="3007">
                  <c:v>388.34000000000003</c:v>
                </c:pt>
                <c:pt idx="3008">
                  <c:v>320.16000000000014</c:v>
                </c:pt>
                <c:pt idx="3009">
                  <c:v>641.70000000000005</c:v>
                </c:pt>
                <c:pt idx="3010">
                  <c:v>584.34999999999945</c:v>
                </c:pt>
                <c:pt idx="3011">
                  <c:v>751.34999999999945</c:v>
                </c:pt>
                <c:pt idx="3012">
                  <c:v>556.29000000000008</c:v>
                </c:pt>
                <c:pt idx="3013">
                  <c:v>500.45</c:v>
                </c:pt>
                <c:pt idx="3014">
                  <c:v>464.94</c:v>
                </c:pt>
                <c:pt idx="3015">
                  <c:v>735.72</c:v>
                </c:pt>
                <c:pt idx="3016">
                  <c:v>519.75</c:v>
                </c:pt>
                <c:pt idx="3017">
                  <c:v>614.79999999999995</c:v>
                </c:pt>
                <c:pt idx="3018">
                  <c:v>805.35999999999945</c:v>
                </c:pt>
                <c:pt idx="3019">
                  <c:v>564.08000000000004</c:v>
                </c:pt>
                <c:pt idx="3020">
                  <c:v>590.42999999999938</c:v>
                </c:pt>
                <c:pt idx="3021">
                  <c:v>517.85999999999945</c:v>
                </c:pt>
                <c:pt idx="3022">
                  <c:v>696.71</c:v>
                </c:pt>
                <c:pt idx="3023">
                  <c:v>608.58000000000004</c:v>
                </c:pt>
                <c:pt idx="3024">
                  <c:v>482.86</c:v>
                </c:pt>
                <c:pt idx="3025">
                  <c:v>655.4</c:v>
                </c:pt>
                <c:pt idx="3026">
                  <c:v>512.94999999999948</c:v>
                </c:pt>
                <c:pt idx="3027">
                  <c:v>317.64000000000004</c:v>
                </c:pt>
                <c:pt idx="3028">
                  <c:v>470.05</c:v>
                </c:pt>
                <c:pt idx="3029">
                  <c:v>333.55</c:v>
                </c:pt>
                <c:pt idx="3030">
                  <c:v>787.74</c:v>
                </c:pt>
                <c:pt idx="3031">
                  <c:v>559.66</c:v>
                </c:pt>
                <c:pt idx="3032">
                  <c:v>510.96</c:v>
                </c:pt>
                <c:pt idx="3033">
                  <c:v>420.61</c:v>
                </c:pt>
                <c:pt idx="3034">
                  <c:v>772.14</c:v>
                </c:pt>
                <c:pt idx="3035">
                  <c:v>414.87</c:v>
                </c:pt>
                <c:pt idx="3036">
                  <c:v>531.22</c:v>
                </c:pt>
                <c:pt idx="3037">
                  <c:v>544.78000000000009</c:v>
                </c:pt>
                <c:pt idx="3038">
                  <c:v>536.04</c:v>
                </c:pt>
                <c:pt idx="3039">
                  <c:v>360.92999999999955</c:v>
                </c:pt>
                <c:pt idx="3040">
                  <c:v>716.47</c:v>
                </c:pt>
                <c:pt idx="3041">
                  <c:v>286.35000000000002</c:v>
                </c:pt>
                <c:pt idx="3042">
                  <c:v>585.04</c:v>
                </c:pt>
                <c:pt idx="3043">
                  <c:v>201.32000000000002</c:v>
                </c:pt>
                <c:pt idx="3044">
                  <c:v>553.23</c:v>
                </c:pt>
                <c:pt idx="3045">
                  <c:v>245.98000000000002</c:v>
                </c:pt>
                <c:pt idx="3046">
                  <c:v>523.25</c:v>
                </c:pt>
                <c:pt idx="3047">
                  <c:v>460.2</c:v>
                </c:pt>
                <c:pt idx="3048">
                  <c:v>621.76</c:v>
                </c:pt>
                <c:pt idx="3049">
                  <c:v>701.05999999999949</c:v>
                </c:pt>
                <c:pt idx="3050">
                  <c:v>487.66</c:v>
                </c:pt>
                <c:pt idx="3051">
                  <c:v>255.10999999999999</c:v>
                </c:pt>
                <c:pt idx="3052">
                  <c:v>542.02</c:v>
                </c:pt>
                <c:pt idx="3053">
                  <c:v>366.39</c:v>
                </c:pt>
                <c:pt idx="3054">
                  <c:v>543.58000000000004</c:v>
                </c:pt>
                <c:pt idx="3055">
                  <c:v>550.58000000000004</c:v>
                </c:pt>
                <c:pt idx="3056">
                  <c:v>619.47</c:v>
                </c:pt>
                <c:pt idx="3057">
                  <c:v>561.32999999999947</c:v>
                </c:pt>
                <c:pt idx="3058">
                  <c:v>665.99</c:v>
                </c:pt>
                <c:pt idx="3059">
                  <c:v>456.27</c:v>
                </c:pt>
                <c:pt idx="3060">
                  <c:v>489.32</c:v>
                </c:pt>
                <c:pt idx="3061">
                  <c:v>506.16</c:v>
                </c:pt>
                <c:pt idx="3062">
                  <c:v>514.57000000000005</c:v>
                </c:pt>
                <c:pt idx="3063">
                  <c:v>480.01</c:v>
                </c:pt>
                <c:pt idx="3064">
                  <c:v>276.13</c:v>
                </c:pt>
                <c:pt idx="3065">
                  <c:v>487.98999999999995</c:v>
                </c:pt>
                <c:pt idx="3066">
                  <c:v>433.40999999999997</c:v>
                </c:pt>
                <c:pt idx="3067">
                  <c:v>688.33999999999946</c:v>
                </c:pt>
                <c:pt idx="3068">
                  <c:v>535.41</c:v>
                </c:pt>
                <c:pt idx="3069">
                  <c:v>493.36</c:v>
                </c:pt>
                <c:pt idx="3070">
                  <c:v>566.71</c:v>
                </c:pt>
                <c:pt idx="3071">
                  <c:v>552.79000000000008</c:v>
                </c:pt>
                <c:pt idx="3072">
                  <c:v>755.2</c:v>
                </c:pt>
                <c:pt idx="3073">
                  <c:v>646.15</c:v>
                </c:pt>
                <c:pt idx="3074">
                  <c:v>628.32999999999947</c:v>
                </c:pt>
                <c:pt idx="3075">
                  <c:v>504.63</c:v>
                </c:pt>
                <c:pt idx="3076">
                  <c:v>722.51</c:v>
                </c:pt>
                <c:pt idx="3077">
                  <c:v>344.48999999999995</c:v>
                </c:pt>
                <c:pt idx="3078">
                  <c:v>647.64</c:v>
                </c:pt>
                <c:pt idx="3079">
                  <c:v>573</c:v>
                </c:pt>
                <c:pt idx="3080">
                  <c:v>550.98</c:v>
                </c:pt>
                <c:pt idx="3081">
                  <c:v>449.27</c:v>
                </c:pt>
                <c:pt idx="3082">
                  <c:v>480.62</c:v>
                </c:pt>
                <c:pt idx="3083">
                  <c:v>643.37</c:v>
                </c:pt>
                <c:pt idx="3084">
                  <c:v>708.81999999999948</c:v>
                </c:pt>
                <c:pt idx="3085">
                  <c:v>476.91999999999996</c:v>
                </c:pt>
                <c:pt idx="3086">
                  <c:v>413.59</c:v>
                </c:pt>
                <c:pt idx="3087">
                  <c:v>631.47</c:v>
                </c:pt>
                <c:pt idx="3088">
                  <c:v>366.3</c:v>
                </c:pt>
                <c:pt idx="3089">
                  <c:v>582.80999999999938</c:v>
                </c:pt>
                <c:pt idx="3090">
                  <c:v>739.37</c:v>
                </c:pt>
                <c:pt idx="3091">
                  <c:v>623.58000000000004</c:v>
                </c:pt>
                <c:pt idx="3092">
                  <c:v>686.9</c:v>
                </c:pt>
                <c:pt idx="3093">
                  <c:v>443.81</c:v>
                </c:pt>
                <c:pt idx="3094">
                  <c:v>765.58</c:v>
                </c:pt>
                <c:pt idx="3095">
                  <c:v>635.5</c:v>
                </c:pt>
                <c:pt idx="3096">
                  <c:v>648.64</c:v>
                </c:pt>
                <c:pt idx="3097">
                  <c:v>626.12</c:v>
                </c:pt>
                <c:pt idx="3098">
                  <c:v>315.33999999999986</c:v>
                </c:pt>
                <c:pt idx="3099">
                  <c:v>423.42999999999955</c:v>
                </c:pt>
                <c:pt idx="3100">
                  <c:v>539.69000000000005</c:v>
                </c:pt>
                <c:pt idx="3101">
                  <c:v>623.95999999999947</c:v>
                </c:pt>
                <c:pt idx="3102">
                  <c:v>587.11</c:v>
                </c:pt>
                <c:pt idx="3103">
                  <c:v>486.05</c:v>
                </c:pt>
                <c:pt idx="3104">
                  <c:v>608.17000000000007</c:v>
                </c:pt>
                <c:pt idx="3105">
                  <c:v>515.55999999999938</c:v>
                </c:pt>
                <c:pt idx="3106">
                  <c:v>524.03</c:v>
                </c:pt>
                <c:pt idx="3107">
                  <c:v>691.69</c:v>
                </c:pt>
                <c:pt idx="3108">
                  <c:v>551.75</c:v>
                </c:pt>
                <c:pt idx="3109">
                  <c:v>549.1</c:v>
                </c:pt>
                <c:pt idx="3110">
                  <c:v>496.92999999999955</c:v>
                </c:pt>
                <c:pt idx="3111">
                  <c:v>579.04</c:v>
                </c:pt>
                <c:pt idx="3112">
                  <c:v>619.85999999999945</c:v>
                </c:pt>
                <c:pt idx="3113">
                  <c:v>487.96</c:v>
                </c:pt>
                <c:pt idx="3114">
                  <c:v>616.59</c:v>
                </c:pt>
                <c:pt idx="3115">
                  <c:v>411.69</c:v>
                </c:pt>
                <c:pt idx="3116">
                  <c:v>511.56</c:v>
                </c:pt>
                <c:pt idx="3117">
                  <c:v>655.76</c:v>
                </c:pt>
                <c:pt idx="3118">
                  <c:v>707.37</c:v>
                </c:pt>
                <c:pt idx="3119">
                  <c:v>686.89</c:v>
                </c:pt>
                <c:pt idx="3120">
                  <c:v>829.66</c:v>
                </c:pt>
                <c:pt idx="3121">
                  <c:v>349.52</c:v>
                </c:pt>
                <c:pt idx="3122">
                  <c:v>505.59</c:v>
                </c:pt>
                <c:pt idx="3123">
                  <c:v>394.71999999999997</c:v>
                </c:pt>
                <c:pt idx="3124">
                  <c:v>332.13</c:v>
                </c:pt>
                <c:pt idx="3125">
                  <c:v>629.45999999999947</c:v>
                </c:pt>
                <c:pt idx="3126">
                  <c:v>635.97</c:v>
                </c:pt>
                <c:pt idx="3127">
                  <c:v>725.67000000000007</c:v>
                </c:pt>
                <c:pt idx="3128">
                  <c:v>557.05999999999938</c:v>
                </c:pt>
                <c:pt idx="3129">
                  <c:v>413.59</c:v>
                </c:pt>
                <c:pt idx="3130">
                  <c:v>451.21</c:v>
                </c:pt>
                <c:pt idx="3131">
                  <c:v>594.53</c:v>
                </c:pt>
                <c:pt idx="3132">
                  <c:v>414.21999999999997</c:v>
                </c:pt>
                <c:pt idx="3133">
                  <c:v>455.39</c:v>
                </c:pt>
                <c:pt idx="3134">
                  <c:v>523.53</c:v>
                </c:pt>
                <c:pt idx="3135">
                  <c:v>527.83999999999946</c:v>
                </c:pt>
                <c:pt idx="3136">
                  <c:v>384.1</c:v>
                </c:pt>
                <c:pt idx="3137">
                  <c:v>459.52</c:v>
                </c:pt>
                <c:pt idx="3138">
                  <c:v>613.65</c:v>
                </c:pt>
                <c:pt idx="3139">
                  <c:v>426.90999999999997</c:v>
                </c:pt>
                <c:pt idx="3140">
                  <c:v>591.9</c:v>
                </c:pt>
                <c:pt idx="3141">
                  <c:v>461.46999999999997</c:v>
                </c:pt>
                <c:pt idx="3142">
                  <c:v>121.32</c:v>
                </c:pt>
                <c:pt idx="3143">
                  <c:v>722.76</c:v>
                </c:pt>
                <c:pt idx="3144">
                  <c:v>364.51</c:v>
                </c:pt>
                <c:pt idx="3145">
                  <c:v>343.74</c:v>
                </c:pt>
                <c:pt idx="3146">
                  <c:v>764.73</c:v>
                </c:pt>
                <c:pt idx="3147">
                  <c:v>511.90999999999997</c:v>
                </c:pt>
                <c:pt idx="3148">
                  <c:v>407.77</c:v>
                </c:pt>
                <c:pt idx="3149">
                  <c:v>453.87</c:v>
                </c:pt>
                <c:pt idx="3150">
                  <c:v>374.22999999999996</c:v>
                </c:pt>
                <c:pt idx="3151">
                  <c:v>321.21999999999997</c:v>
                </c:pt>
                <c:pt idx="3152">
                  <c:v>638.12</c:v>
                </c:pt>
                <c:pt idx="3153">
                  <c:v>483.97999999999996</c:v>
                </c:pt>
                <c:pt idx="3154">
                  <c:v>657.59</c:v>
                </c:pt>
                <c:pt idx="3155">
                  <c:v>540.38</c:v>
                </c:pt>
                <c:pt idx="3156">
                  <c:v>500.32</c:v>
                </c:pt>
                <c:pt idx="3157">
                  <c:v>701.87</c:v>
                </c:pt>
                <c:pt idx="3158">
                  <c:v>644.84999999999945</c:v>
                </c:pt>
                <c:pt idx="3159">
                  <c:v>569.81999999999948</c:v>
                </c:pt>
                <c:pt idx="3160">
                  <c:v>373.14000000000004</c:v>
                </c:pt>
                <c:pt idx="3161">
                  <c:v>649.71</c:v>
                </c:pt>
                <c:pt idx="3162">
                  <c:v>533.88</c:v>
                </c:pt>
                <c:pt idx="3163">
                  <c:v>519.94999999999948</c:v>
                </c:pt>
                <c:pt idx="3164">
                  <c:v>536.01</c:v>
                </c:pt>
                <c:pt idx="3165">
                  <c:v>503.24</c:v>
                </c:pt>
                <c:pt idx="3166">
                  <c:v>543.22</c:v>
                </c:pt>
                <c:pt idx="3167">
                  <c:v>793.87</c:v>
                </c:pt>
                <c:pt idx="3168">
                  <c:v>523.61</c:v>
                </c:pt>
                <c:pt idx="3169">
                  <c:v>436.1</c:v>
                </c:pt>
                <c:pt idx="3170">
                  <c:v>476.52</c:v>
                </c:pt>
                <c:pt idx="3171">
                  <c:v>467.96999999999997</c:v>
                </c:pt>
                <c:pt idx="3172">
                  <c:v>329.9</c:v>
                </c:pt>
                <c:pt idx="3173">
                  <c:v>267.27999999999986</c:v>
                </c:pt>
                <c:pt idx="3174">
                  <c:v>589.31999999999948</c:v>
                </c:pt>
                <c:pt idx="3175">
                  <c:v>631.83999999999946</c:v>
                </c:pt>
                <c:pt idx="3176">
                  <c:v>460.69</c:v>
                </c:pt>
                <c:pt idx="3177">
                  <c:v>421.71</c:v>
                </c:pt>
                <c:pt idx="3178">
                  <c:v>518.21</c:v>
                </c:pt>
                <c:pt idx="3179">
                  <c:v>357.12</c:v>
                </c:pt>
                <c:pt idx="3180">
                  <c:v>317.66000000000014</c:v>
                </c:pt>
                <c:pt idx="3181">
                  <c:v>291.77999999999986</c:v>
                </c:pt>
                <c:pt idx="3182">
                  <c:v>718.18000000000006</c:v>
                </c:pt>
                <c:pt idx="3183">
                  <c:v>599.31999999999948</c:v>
                </c:pt>
                <c:pt idx="3184">
                  <c:v>653.02</c:v>
                </c:pt>
                <c:pt idx="3185">
                  <c:v>423.27</c:v>
                </c:pt>
                <c:pt idx="3186">
                  <c:v>651.78000000000009</c:v>
                </c:pt>
                <c:pt idx="3187">
                  <c:v>786.55</c:v>
                </c:pt>
                <c:pt idx="3188">
                  <c:v>839.53</c:v>
                </c:pt>
                <c:pt idx="3189">
                  <c:v>547.45999999999947</c:v>
                </c:pt>
                <c:pt idx="3190">
                  <c:v>509.45</c:v>
                </c:pt>
                <c:pt idx="3191">
                  <c:v>547.26</c:v>
                </c:pt>
                <c:pt idx="3192">
                  <c:v>612.79999999999995</c:v>
                </c:pt>
                <c:pt idx="3193">
                  <c:v>652.52</c:v>
                </c:pt>
                <c:pt idx="3194">
                  <c:v>638.21</c:v>
                </c:pt>
                <c:pt idx="3195">
                  <c:v>421.14000000000004</c:v>
                </c:pt>
                <c:pt idx="3196">
                  <c:v>323.41999999999996</c:v>
                </c:pt>
                <c:pt idx="3197">
                  <c:v>612</c:v>
                </c:pt>
                <c:pt idx="3198">
                  <c:v>295.62</c:v>
                </c:pt>
                <c:pt idx="3199">
                  <c:v>464.17</c:v>
                </c:pt>
                <c:pt idx="3200">
                  <c:v>376.88</c:v>
                </c:pt>
                <c:pt idx="3201">
                  <c:v>535.83999999999946</c:v>
                </c:pt>
                <c:pt idx="3202">
                  <c:v>558.26</c:v>
                </c:pt>
                <c:pt idx="3203">
                  <c:v>530.07000000000005</c:v>
                </c:pt>
                <c:pt idx="3204">
                  <c:v>442.96</c:v>
                </c:pt>
                <c:pt idx="3205">
                  <c:v>507.04</c:v>
                </c:pt>
                <c:pt idx="3206">
                  <c:v>446.26</c:v>
                </c:pt>
                <c:pt idx="3207">
                  <c:v>321.58</c:v>
                </c:pt>
                <c:pt idx="3208">
                  <c:v>479.58</c:v>
                </c:pt>
                <c:pt idx="3209">
                  <c:v>493.67</c:v>
                </c:pt>
                <c:pt idx="3210">
                  <c:v>376.03</c:v>
                </c:pt>
                <c:pt idx="3211">
                  <c:v>311.78999999999996</c:v>
                </c:pt>
                <c:pt idx="3212">
                  <c:v>519.03</c:v>
                </c:pt>
                <c:pt idx="3213">
                  <c:v>660.83999999999946</c:v>
                </c:pt>
                <c:pt idx="3214">
                  <c:v>626.09</c:v>
                </c:pt>
                <c:pt idx="3215">
                  <c:v>802.23</c:v>
                </c:pt>
                <c:pt idx="3216">
                  <c:v>755.26</c:v>
                </c:pt>
                <c:pt idx="3217">
                  <c:v>750.68000000000006</c:v>
                </c:pt>
                <c:pt idx="3218">
                  <c:v>335.26</c:v>
                </c:pt>
                <c:pt idx="3219">
                  <c:v>520.02</c:v>
                </c:pt>
                <c:pt idx="3220">
                  <c:v>394.33</c:v>
                </c:pt>
                <c:pt idx="3221">
                  <c:v>442.45</c:v>
                </c:pt>
                <c:pt idx="3222">
                  <c:v>389.44</c:v>
                </c:pt>
                <c:pt idx="3223">
                  <c:v>712.7700000000001</c:v>
                </c:pt>
                <c:pt idx="3224">
                  <c:v>560.29999999999995</c:v>
                </c:pt>
                <c:pt idx="3225">
                  <c:v>579.71</c:v>
                </c:pt>
                <c:pt idx="3226">
                  <c:v>373.96</c:v>
                </c:pt>
                <c:pt idx="3227">
                  <c:v>525.20000000000005</c:v>
                </c:pt>
                <c:pt idx="3228">
                  <c:v>519.03</c:v>
                </c:pt>
                <c:pt idx="3229">
                  <c:v>789.99</c:v>
                </c:pt>
                <c:pt idx="3230">
                  <c:v>370.81</c:v>
                </c:pt>
                <c:pt idx="3231">
                  <c:v>604.44999999999948</c:v>
                </c:pt>
                <c:pt idx="3232">
                  <c:v>577.07000000000005</c:v>
                </c:pt>
                <c:pt idx="3233">
                  <c:v>465.76</c:v>
                </c:pt>
                <c:pt idx="3234">
                  <c:v>421.9</c:v>
                </c:pt>
                <c:pt idx="3235">
                  <c:v>641.75</c:v>
                </c:pt>
                <c:pt idx="3236">
                  <c:v>463.45</c:v>
                </c:pt>
                <c:pt idx="3237">
                  <c:v>408.64000000000004</c:v>
                </c:pt>
                <c:pt idx="3238">
                  <c:v>362.9</c:v>
                </c:pt>
                <c:pt idx="3239">
                  <c:v>560.17000000000007</c:v>
                </c:pt>
                <c:pt idx="3240">
                  <c:v>685.7700000000001</c:v>
                </c:pt>
                <c:pt idx="3241">
                  <c:v>440.78999999999996</c:v>
                </c:pt>
                <c:pt idx="3242">
                  <c:v>578.85999999999945</c:v>
                </c:pt>
                <c:pt idx="3243">
                  <c:v>628.28000000000009</c:v>
                </c:pt>
                <c:pt idx="3244">
                  <c:v>401.16</c:v>
                </c:pt>
                <c:pt idx="3245">
                  <c:v>485.95</c:v>
                </c:pt>
                <c:pt idx="3246">
                  <c:v>765.04</c:v>
                </c:pt>
                <c:pt idx="3247">
                  <c:v>736.03</c:v>
                </c:pt>
                <c:pt idx="3248">
                  <c:v>736.47</c:v>
                </c:pt>
                <c:pt idx="3249">
                  <c:v>748.79000000000008</c:v>
                </c:pt>
                <c:pt idx="3250">
                  <c:v>593.70000000000005</c:v>
                </c:pt>
                <c:pt idx="3251">
                  <c:v>805.66</c:v>
                </c:pt>
                <c:pt idx="3252">
                  <c:v>610.69000000000005</c:v>
                </c:pt>
                <c:pt idx="3253">
                  <c:v>675.18000000000006</c:v>
                </c:pt>
                <c:pt idx="3254">
                  <c:v>686.55999999999949</c:v>
                </c:pt>
                <c:pt idx="3255">
                  <c:v>694.38</c:v>
                </c:pt>
                <c:pt idx="3256">
                  <c:v>560.93999999999949</c:v>
                </c:pt>
                <c:pt idx="3257">
                  <c:v>685.31999999999948</c:v>
                </c:pt>
                <c:pt idx="3258">
                  <c:v>539.22</c:v>
                </c:pt>
                <c:pt idx="3259">
                  <c:v>725.05999999999949</c:v>
                </c:pt>
                <c:pt idx="3260">
                  <c:v>461.94</c:v>
                </c:pt>
                <c:pt idx="3261">
                  <c:v>619.67000000000007</c:v>
                </c:pt>
                <c:pt idx="3262">
                  <c:v>563.98</c:v>
                </c:pt>
                <c:pt idx="3263">
                  <c:v>742.97</c:v>
                </c:pt>
                <c:pt idx="3264">
                  <c:v>624.57000000000005</c:v>
                </c:pt>
                <c:pt idx="3265">
                  <c:v>750.33999999999946</c:v>
                </c:pt>
                <c:pt idx="3266">
                  <c:v>737.29000000000008</c:v>
                </c:pt>
                <c:pt idx="3267">
                  <c:v>866.4299999999995</c:v>
                </c:pt>
                <c:pt idx="3268">
                  <c:v>587.51</c:v>
                </c:pt>
                <c:pt idx="3269">
                  <c:v>450.42999999999955</c:v>
                </c:pt>
                <c:pt idx="3270">
                  <c:v>534.68000000000006</c:v>
                </c:pt>
                <c:pt idx="3271">
                  <c:v>387.68</c:v>
                </c:pt>
                <c:pt idx="3272">
                  <c:v>436.05</c:v>
                </c:pt>
                <c:pt idx="3273">
                  <c:v>655.7</c:v>
                </c:pt>
                <c:pt idx="3274">
                  <c:v>800.31999999999948</c:v>
                </c:pt>
                <c:pt idx="3275">
                  <c:v>789.61</c:v>
                </c:pt>
                <c:pt idx="3276">
                  <c:v>449.39</c:v>
                </c:pt>
                <c:pt idx="3277">
                  <c:v>376.71999999999997</c:v>
                </c:pt>
                <c:pt idx="3278">
                  <c:v>561.14</c:v>
                </c:pt>
                <c:pt idx="3279">
                  <c:v>666.89</c:v>
                </c:pt>
                <c:pt idx="3280">
                  <c:v>708.51</c:v>
                </c:pt>
                <c:pt idx="3281">
                  <c:v>692.76</c:v>
                </c:pt>
                <c:pt idx="3282">
                  <c:v>399.35</c:v>
                </c:pt>
                <c:pt idx="3283">
                  <c:v>875.14</c:v>
                </c:pt>
                <c:pt idx="3284">
                  <c:v>544.87</c:v>
                </c:pt>
                <c:pt idx="3285">
                  <c:v>734.88</c:v>
                </c:pt>
                <c:pt idx="3286">
                  <c:v>591</c:v>
                </c:pt>
                <c:pt idx="3287">
                  <c:v>554.18000000000006</c:v>
                </c:pt>
                <c:pt idx="3288">
                  <c:v>451.9</c:v>
                </c:pt>
                <c:pt idx="3289">
                  <c:v>579.89</c:v>
                </c:pt>
                <c:pt idx="3290">
                  <c:v>480.67</c:v>
                </c:pt>
                <c:pt idx="3291">
                  <c:v>611.84999999999945</c:v>
                </c:pt>
                <c:pt idx="3292">
                  <c:v>464.45</c:v>
                </c:pt>
                <c:pt idx="3293">
                  <c:v>577.84999999999945</c:v>
                </c:pt>
                <c:pt idx="3294">
                  <c:v>779.48</c:v>
                </c:pt>
                <c:pt idx="3295">
                  <c:v>507.02</c:v>
                </c:pt>
                <c:pt idx="3296">
                  <c:v>664.32999999999947</c:v>
                </c:pt>
                <c:pt idx="3297">
                  <c:v>521.09</c:v>
                </c:pt>
                <c:pt idx="3298">
                  <c:v>471.66</c:v>
                </c:pt>
                <c:pt idx="3299">
                  <c:v>409.71999999999997</c:v>
                </c:pt>
                <c:pt idx="3300">
                  <c:v>553.80999999999938</c:v>
                </c:pt>
                <c:pt idx="3301">
                  <c:v>589.47</c:v>
                </c:pt>
                <c:pt idx="3302">
                  <c:v>597.74</c:v>
                </c:pt>
                <c:pt idx="3303">
                  <c:v>627.59</c:v>
                </c:pt>
                <c:pt idx="3304">
                  <c:v>774.14</c:v>
                </c:pt>
                <c:pt idx="3305">
                  <c:v>843.59</c:v>
                </c:pt>
                <c:pt idx="3306">
                  <c:v>609.37</c:v>
                </c:pt>
                <c:pt idx="3307">
                  <c:v>625.39</c:v>
                </c:pt>
                <c:pt idx="3308">
                  <c:v>723.41</c:v>
                </c:pt>
                <c:pt idx="3309">
                  <c:v>599.13</c:v>
                </c:pt>
                <c:pt idx="3310">
                  <c:v>463.63</c:v>
                </c:pt>
                <c:pt idx="3311">
                  <c:v>438.92999999999955</c:v>
                </c:pt>
                <c:pt idx="3312">
                  <c:v>959.4</c:v>
                </c:pt>
                <c:pt idx="3313">
                  <c:v>355.58</c:v>
                </c:pt>
                <c:pt idx="3314">
                  <c:v>371.63</c:v>
                </c:pt>
                <c:pt idx="3315">
                  <c:v>427.85</c:v>
                </c:pt>
                <c:pt idx="3316">
                  <c:v>407.13</c:v>
                </c:pt>
                <c:pt idx="3317">
                  <c:v>422.66</c:v>
                </c:pt>
                <c:pt idx="3318">
                  <c:v>564.49</c:v>
                </c:pt>
                <c:pt idx="3319">
                  <c:v>446.47999999999996</c:v>
                </c:pt>
                <c:pt idx="3320">
                  <c:v>490.45</c:v>
                </c:pt>
                <c:pt idx="3321">
                  <c:v>610.93999999999949</c:v>
                </c:pt>
                <c:pt idx="3322">
                  <c:v>533.76</c:v>
                </c:pt>
                <c:pt idx="3323">
                  <c:v>377.39</c:v>
                </c:pt>
                <c:pt idx="3324">
                  <c:v>406.48999999999995</c:v>
                </c:pt>
                <c:pt idx="3325">
                  <c:v>786.26</c:v>
                </c:pt>
                <c:pt idx="3326">
                  <c:v>443.8</c:v>
                </c:pt>
                <c:pt idx="3327">
                  <c:v>578.92999999999938</c:v>
                </c:pt>
                <c:pt idx="3328">
                  <c:v>481.68</c:v>
                </c:pt>
                <c:pt idx="3329">
                  <c:v>480.72999999999996</c:v>
                </c:pt>
                <c:pt idx="3330">
                  <c:v>740.30999999999949</c:v>
                </c:pt>
                <c:pt idx="3331">
                  <c:v>719.16</c:v>
                </c:pt>
                <c:pt idx="3332">
                  <c:v>705.1</c:v>
                </c:pt>
                <c:pt idx="3333">
                  <c:v>929.19</c:v>
                </c:pt>
                <c:pt idx="3334">
                  <c:v>686.35999999999945</c:v>
                </c:pt>
                <c:pt idx="3335">
                  <c:v>429.63</c:v>
                </c:pt>
                <c:pt idx="3336">
                  <c:v>365.35</c:v>
                </c:pt>
                <c:pt idx="3337">
                  <c:v>420.46999999999997</c:v>
                </c:pt>
                <c:pt idx="3338">
                  <c:v>823.31999999999948</c:v>
                </c:pt>
                <c:pt idx="3339">
                  <c:v>555.20000000000005</c:v>
                </c:pt>
                <c:pt idx="3340">
                  <c:v>590.79999999999995</c:v>
                </c:pt>
                <c:pt idx="3341">
                  <c:v>562.54</c:v>
                </c:pt>
                <c:pt idx="3342">
                  <c:v>383.78</c:v>
                </c:pt>
                <c:pt idx="3343">
                  <c:v>719.11</c:v>
                </c:pt>
                <c:pt idx="3344">
                  <c:v>819.80999999999949</c:v>
                </c:pt>
                <c:pt idx="3345">
                  <c:v>360.58</c:v>
                </c:pt>
                <c:pt idx="3346">
                  <c:v>758.67000000000007</c:v>
                </c:pt>
                <c:pt idx="3347">
                  <c:v>679.72</c:v>
                </c:pt>
                <c:pt idx="3348">
                  <c:v>717.69</c:v>
                </c:pt>
                <c:pt idx="3349">
                  <c:v>643.54</c:v>
                </c:pt>
                <c:pt idx="3350">
                  <c:v>637.45999999999947</c:v>
                </c:pt>
                <c:pt idx="3351">
                  <c:v>545.82999999999947</c:v>
                </c:pt>
                <c:pt idx="3352">
                  <c:v>441.94</c:v>
                </c:pt>
                <c:pt idx="3353">
                  <c:v>463.77</c:v>
                </c:pt>
                <c:pt idx="3354">
                  <c:v>620.67000000000007</c:v>
                </c:pt>
                <c:pt idx="3355">
                  <c:v>636.41</c:v>
                </c:pt>
                <c:pt idx="3356">
                  <c:v>626.1</c:v>
                </c:pt>
                <c:pt idx="3357">
                  <c:v>647.1</c:v>
                </c:pt>
                <c:pt idx="3358">
                  <c:v>614.14</c:v>
                </c:pt>
                <c:pt idx="3359">
                  <c:v>565.62</c:v>
                </c:pt>
                <c:pt idx="3360">
                  <c:v>533.45999999999947</c:v>
                </c:pt>
                <c:pt idx="3361">
                  <c:v>547.42999999999938</c:v>
                </c:pt>
                <c:pt idx="3362">
                  <c:v>607.18000000000006</c:v>
                </c:pt>
                <c:pt idx="3363">
                  <c:v>826.2</c:v>
                </c:pt>
                <c:pt idx="3364">
                  <c:v>705.01</c:v>
                </c:pt>
                <c:pt idx="3365">
                  <c:v>832.07</c:v>
                </c:pt>
                <c:pt idx="3366">
                  <c:v>531.05999999999938</c:v>
                </c:pt>
                <c:pt idx="3367">
                  <c:v>578.54999999999939</c:v>
                </c:pt>
                <c:pt idx="3368">
                  <c:v>717.88</c:v>
                </c:pt>
                <c:pt idx="3369">
                  <c:v>425.3</c:v>
                </c:pt>
                <c:pt idx="3370">
                  <c:v>306.95</c:v>
                </c:pt>
                <c:pt idx="3371">
                  <c:v>449.2</c:v>
                </c:pt>
                <c:pt idx="3372">
                  <c:v>544.03</c:v>
                </c:pt>
                <c:pt idx="3373">
                  <c:v>611.41</c:v>
                </c:pt>
                <c:pt idx="3374">
                  <c:v>581.04</c:v>
                </c:pt>
                <c:pt idx="3375">
                  <c:v>313.2</c:v>
                </c:pt>
                <c:pt idx="3376">
                  <c:v>416.71999999999997</c:v>
                </c:pt>
                <c:pt idx="3377">
                  <c:v>662.24</c:v>
                </c:pt>
                <c:pt idx="3378">
                  <c:v>555.47</c:v>
                </c:pt>
                <c:pt idx="3379">
                  <c:v>506.24</c:v>
                </c:pt>
                <c:pt idx="3380">
                  <c:v>330.46</c:v>
                </c:pt>
                <c:pt idx="3381">
                  <c:v>335.56</c:v>
                </c:pt>
                <c:pt idx="3382">
                  <c:v>419.40999999999997</c:v>
                </c:pt>
                <c:pt idx="3383">
                  <c:v>832.4</c:v>
                </c:pt>
                <c:pt idx="3384">
                  <c:v>722.21</c:v>
                </c:pt>
                <c:pt idx="3385">
                  <c:v>786.22</c:v>
                </c:pt>
                <c:pt idx="3386">
                  <c:v>773.05</c:v>
                </c:pt>
                <c:pt idx="3387">
                  <c:v>737.53</c:v>
                </c:pt>
                <c:pt idx="3388">
                  <c:v>690.08</c:v>
                </c:pt>
                <c:pt idx="3389">
                  <c:v>731.30999999999949</c:v>
                </c:pt>
                <c:pt idx="3390">
                  <c:v>414.87</c:v>
                </c:pt>
                <c:pt idx="3391">
                  <c:v>410.83</c:v>
                </c:pt>
                <c:pt idx="3392">
                  <c:v>592.2700000000001</c:v>
                </c:pt>
                <c:pt idx="3393">
                  <c:v>629.04999999999939</c:v>
                </c:pt>
                <c:pt idx="3394">
                  <c:v>419.62</c:v>
                </c:pt>
                <c:pt idx="3395">
                  <c:v>455.52</c:v>
                </c:pt>
                <c:pt idx="3396">
                  <c:v>483.36</c:v>
                </c:pt>
                <c:pt idx="3397">
                  <c:v>611.04999999999939</c:v>
                </c:pt>
                <c:pt idx="3398">
                  <c:v>398.02</c:v>
                </c:pt>
                <c:pt idx="3399">
                  <c:v>282.52999999999986</c:v>
                </c:pt>
                <c:pt idx="3400">
                  <c:v>560.99</c:v>
                </c:pt>
                <c:pt idx="3401">
                  <c:v>359.19</c:v>
                </c:pt>
                <c:pt idx="3402">
                  <c:v>428.95</c:v>
                </c:pt>
                <c:pt idx="3403">
                  <c:v>757.57</c:v>
                </c:pt>
                <c:pt idx="3404">
                  <c:v>724.58</c:v>
                </c:pt>
                <c:pt idx="3405">
                  <c:v>536.63</c:v>
                </c:pt>
                <c:pt idx="3406">
                  <c:v>617.75</c:v>
                </c:pt>
                <c:pt idx="3407">
                  <c:v>616.30999999999938</c:v>
                </c:pt>
                <c:pt idx="3408">
                  <c:v>775.43999999999949</c:v>
                </c:pt>
                <c:pt idx="3409">
                  <c:v>560.66</c:v>
                </c:pt>
                <c:pt idx="3410">
                  <c:v>622.11</c:v>
                </c:pt>
                <c:pt idx="3411">
                  <c:v>665.35999999999945</c:v>
                </c:pt>
                <c:pt idx="3412">
                  <c:v>689.21</c:v>
                </c:pt>
                <c:pt idx="3413">
                  <c:v>696.71</c:v>
                </c:pt>
                <c:pt idx="3414">
                  <c:v>737.63</c:v>
                </c:pt>
                <c:pt idx="3415">
                  <c:v>339.65000000000003</c:v>
                </c:pt>
                <c:pt idx="3416">
                  <c:v>353.86</c:v>
                </c:pt>
                <c:pt idx="3417">
                  <c:v>421.86</c:v>
                </c:pt>
                <c:pt idx="3418">
                  <c:v>591.23</c:v>
                </c:pt>
                <c:pt idx="3419">
                  <c:v>526.65</c:v>
                </c:pt>
                <c:pt idx="3420">
                  <c:v>461.02</c:v>
                </c:pt>
                <c:pt idx="3421">
                  <c:v>392.08</c:v>
                </c:pt>
                <c:pt idx="3422">
                  <c:v>382.98999999999995</c:v>
                </c:pt>
                <c:pt idx="3423">
                  <c:v>564.76</c:v>
                </c:pt>
                <c:pt idx="3424">
                  <c:v>616.45999999999947</c:v>
                </c:pt>
                <c:pt idx="3425">
                  <c:v>815.6</c:v>
                </c:pt>
                <c:pt idx="3426">
                  <c:v>502.18</c:v>
                </c:pt>
                <c:pt idx="3427">
                  <c:v>524.29999999999995</c:v>
                </c:pt>
                <c:pt idx="3428">
                  <c:v>447.85</c:v>
                </c:pt>
                <c:pt idx="3429">
                  <c:v>527.43999999999949</c:v>
                </c:pt>
                <c:pt idx="3430">
                  <c:v>463.1</c:v>
                </c:pt>
                <c:pt idx="3431">
                  <c:v>434.68</c:v>
                </c:pt>
                <c:pt idx="3432">
                  <c:v>412.78999999999996</c:v>
                </c:pt>
                <c:pt idx="3433">
                  <c:v>385.28999999999996</c:v>
                </c:pt>
                <c:pt idx="3434">
                  <c:v>640.87</c:v>
                </c:pt>
                <c:pt idx="3435">
                  <c:v>361.09</c:v>
                </c:pt>
                <c:pt idx="3436">
                  <c:v>418.07</c:v>
                </c:pt>
                <c:pt idx="3437">
                  <c:v>508.52</c:v>
                </c:pt>
                <c:pt idx="3438">
                  <c:v>706.25</c:v>
                </c:pt>
                <c:pt idx="3439">
                  <c:v>531.71</c:v>
                </c:pt>
                <c:pt idx="3440">
                  <c:v>525.12</c:v>
                </c:pt>
                <c:pt idx="3441">
                  <c:v>410.67</c:v>
                </c:pt>
                <c:pt idx="3442">
                  <c:v>503.90999999999997</c:v>
                </c:pt>
                <c:pt idx="3443">
                  <c:v>495.09</c:v>
                </c:pt>
                <c:pt idx="3444">
                  <c:v>474.28999999999996</c:v>
                </c:pt>
                <c:pt idx="3445">
                  <c:v>388.82</c:v>
                </c:pt>
                <c:pt idx="3446">
                  <c:v>503.88</c:v>
                </c:pt>
                <c:pt idx="3447">
                  <c:v>595.92999999999938</c:v>
                </c:pt>
                <c:pt idx="3448">
                  <c:v>535.4</c:v>
                </c:pt>
                <c:pt idx="3449">
                  <c:v>819.52</c:v>
                </c:pt>
                <c:pt idx="3450">
                  <c:v>738.05999999999949</c:v>
                </c:pt>
                <c:pt idx="3451">
                  <c:v>586.83999999999946</c:v>
                </c:pt>
                <c:pt idx="3452">
                  <c:v>698.38</c:v>
                </c:pt>
                <c:pt idx="3453">
                  <c:v>441.81</c:v>
                </c:pt>
                <c:pt idx="3454">
                  <c:v>505.57</c:v>
                </c:pt>
                <c:pt idx="3455">
                  <c:v>664.09</c:v>
                </c:pt>
                <c:pt idx="3456">
                  <c:v>409.38</c:v>
                </c:pt>
                <c:pt idx="3457">
                  <c:v>451.54</c:v>
                </c:pt>
                <c:pt idx="3458">
                  <c:v>474</c:v>
                </c:pt>
                <c:pt idx="3459">
                  <c:v>538.08000000000004</c:v>
                </c:pt>
                <c:pt idx="3460">
                  <c:v>644.1</c:v>
                </c:pt>
                <c:pt idx="3461">
                  <c:v>641.61</c:v>
                </c:pt>
                <c:pt idx="3462">
                  <c:v>508.71</c:v>
                </c:pt>
                <c:pt idx="3463">
                  <c:v>720.69</c:v>
                </c:pt>
                <c:pt idx="3464">
                  <c:v>470.46</c:v>
                </c:pt>
                <c:pt idx="3465">
                  <c:v>558.61</c:v>
                </c:pt>
                <c:pt idx="3466">
                  <c:v>415.40999999999997</c:v>
                </c:pt>
                <c:pt idx="3467">
                  <c:v>480.78999999999996</c:v>
                </c:pt>
                <c:pt idx="3468">
                  <c:v>625.34999999999945</c:v>
                </c:pt>
                <c:pt idx="3469">
                  <c:v>411.25</c:v>
                </c:pt>
                <c:pt idx="3470">
                  <c:v>452.62</c:v>
                </c:pt>
                <c:pt idx="3471">
                  <c:v>479.77</c:v>
                </c:pt>
                <c:pt idx="3472">
                  <c:v>1036.21</c:v>
                </c:pt>
                <c:pt idx="3473">
                  <c:v>393.81</c:v>
                </c:pt>
                <c:pt idx="3474">
                  <c:v>667.05999999999949</c:v>
                </c:pt>
                <c:pt idx="3475">
                  <c:v>408.75</c:v>
                </c:pt>
                <c:pt idx="3476">
                  <c:v>452.47999999999996</c:v>
                </c:pt>
                <c:pt idx="3477">
                  <c:v>536.39</c:v>
                </c:pt>
                <c:pt idx="3478">
                  <c:v>499.13</c:v>
                </c:pt>
                <c:pt idx="3479">
                  <c:v>589.16</c:v>
                </c:pt>
                <c:pt idx="3480">
                  <c:v>678.67000000000007</c:v>
                </c:pt>
                <c:pt idx="3481">
                  <c:v>679.75</c:v>
                </c:pt>
                <c:pt idx="3482">
                  <c:v>625.66</c:v>
                </c:pt>
                <c:pt idx="3483">
                  <c:v>671.15</c:v>
                </c:pt>
                <c:pt idx="3484">
                  <c:v>498.31</c:v>
                </c:pt>
                <c:pt idx="3485">
                  <c:v>785.17000000000007</c:v>
                </c:pt>
                <c:pt idx="3486">
                  <c:v>853.81999999999948</c:v>
                </c:pt>
                <c:pt idx="3487">
                  <c:v>343.1</c:v>
                </c:pt>
                <c:pt idx="3488">
                  <c:v>560.52</c:v>
                </c:pt>
                <c:pt idx="3489">
                  <c:v>594.42999999999938</c:v>
                </c:pt>
                <c:pt idx="3490">
                  <c:v>460.96</c:v>
                </c:pt>
                <c:pt idx="3491">
                  <c:v>464.98999999999995</c:v>
                </c:pt>
                <c:pt idx="3492">
                  <c:v>575.16</c:v>
                </c:pt>
                <c:pt idx="3493">
                  <c:v>536.02</c:v>
                </c:pt>
                <c:pt idx="3494">
                  <c:v>480.75</c:v>
                </c:pt>
                <c:pt idx="3495">
                  <c:v>432.78</c:v>
                </c:pt>
                <c:pt idx="3496">
                  <c:v>768.9299999999995</c:v>
                </c:pt>
                <c:pt idx="3497">
                  <c:v>551.5</c:v>
                </c:pt>
                <c:pt idx="3498">
                  <c:v>465.1</c:v>
                </c:pt>
                <c:pt idx="3499">
                  <c:v>723.82999999999947</c:v>
                </c:pt>
                <c:pt idx="3500">
                  <c:v>661.22</c:v>
                </c:pt>
                <c:pt idx="3501">
                  <c:v>788.76</c:v>
                </c:pt>
                <c:pt idx="3502">
                  <c:v>528.6</c:v>
                </c:pt>
                <c:pt idx="3503">
                  <c:v>515.11</c:v>
                </c:pt>
                <c:pt idx="3504">
                  <c:v>510.90999999999997</c:v>
                </c:pt>
                <c:pt idx="3505">
                  <c:v>571.74</c:v>
                </c:pt>
                <c:pt idx="3506">
                  <c:v>444.32</c:v>
                </c:pt>
                <c:pt idx="3507">
                  <c:v>357.03</c:v>
                </c:pt>
                <c:pt idx="3508">
                  <c:v>362.62</c:v>
                </c:pt>
                <c:pt idx="3509">
                  <c:v>426.94</c:v>
                </c:pt>
                <c:pt idx="3510">
                  <c:v>480.45</c:v>
                </c:pt>
                <c:pt idx="3511">
                  <c:v>597.4</c:v>
                </c:pt>
                <c:pt idx="3512">
                  <c:v>393.12</c:v>
                </c:pt>
                <c:pt idx="3513">
                  <c:v>531.91999999999996</c:v>
                </c:pt>
                <c:pt idx="3514">
                  <c:v>359.92999999999955</c:v>
                </c:pt>
                <c:pt idx="3515">
                  <c:v>383.01</c:v>
                </c:pt>
                <c:pt idx="3516">
                  <c:v>639.54</c:v>
                </c:pt>
                <c:pt idx="3517">
                  <c:v>1052.03</c:v>
                </c:pt>
                <c:pt idx="3518">
                  <c:v>526.28000000000009</c:v>
                </c:pt>
                <c:pt idx="3519">
                  <c:v>565.41</c:v>
                </c:pt>
                <c:pt idx="3520">
                  <c:v>608.82999999999947</c:v>
                </c:pt>
                <c:pt idx="3521">
                  <c:v>690.67000000000007</c:v>
                </c:pt>
                <c:pt idx="3522">
                  <c:v>467.35</c:v>
                </c:pt>
                <c:pt idx="3523">
                  <c:v>675.34999999999945</c:v>
                </c:pt>
                <c:pt idx="3524">
                  <c:v>563.57000000000005</c:v>
                </c:pt>
                <c:pt idx="3525">
                  <c:v>640.64</c:v>
                </c:pt>
                <c:pt idx="3526">
                  <c:v>655.13</c:v>
                </c:pt>
                <c:pt idx="3527">
                  <c:v>351.6</c:v>
                </c:pt>
                <c:pt idx="3528">
                  <c:v>494.1</c:v>
                </c:pt>
                <c:pt idx="3529">
                  <c:v>391.34000000000003</c:v>
                </c:pt>
                <c:pt idx="3530">
                  <c:v>423.44</c:v>
                </c:pt>
                <c:pt idx="3531">
                  <c:v>371.34000000000003</c:v>
                </c:pt>
                <c:pt idx="3532">
                  <c:v>843.62</c:v>
                </c:pt>
                <c:pt idx="3533">
                  <c:v>687.31999999999948</c:v>
                </c:pt>
                <c:pt idx="3534">
                  <c:v>654.02</c:v>
                </c:pt>
                <c:pt idx="3535">
                  <c:v>634.80999999999938</c:v>
                </c:pt>
                <c:pt idx="3536">
                  <c:v>570.09</c:v>
                </c:pt>
                <c:pt idx="3537">
                  <c:v>559.13</c:v>
                </c:pt>
                <c:pt idx="3538">
                  <c:v>717.07</c:v>
                </c:pt>
                <c:pt idx="3539">
                  <c:v>505.51</c:v>
                </c:pt>
                <c:pt idx="3540">
                  <c:v>407.90999999999997</c:v>
                </c:pt>
                <c:pt idx="3541">
                  <c:v>738.58</c:v>
                </c:pt>
                <c:pt idx="3542">
                  <c:v>586.65</c:v>
                </c:pt>
                <c:pt idx="3543">
                  <c:v>652.54</c:v>
                </c:pt>
                <c:pt idx="3544">
                  <c:v>791.53</c:v>
                </c:pt>
                <c:pt idx="3545">
                  <c:v>500.59</c:v>
                </c:pt>
                <c:pt idx="3546">
                  <c:v>725.51</c:v>
                </c:pt>
                <c:pt idx="3547">
                  <c:v>784.55</c:v>
                </c:pt>
                <c:pt idx="3548">
                  <c:v>600.13</c:v>
                </c:pt>
                <c:pt idx="3549">
                  <c:v>665.74</c:v>
                </c:pt>
                <c:pt idx="3550">
                  <c:v>500.25</c:v>
                </c:pt>
                <c:pt idx="3551">
                  <c:v>588.39</c:v>
                </c:pt>
                <c:pt idx="3552">
                  <c:v>462.57</c:v>
                </c:pt>
                <c:pt idx="3553">
                  <c:v>666.95999999999947</c:v>
                </c:pt>
                <c:pt idx="3554">
                  <c:v>351.46999999999997</c:v>
                </c:pt>
                <c:pt idx="3555">
                  <c:v>458.68</c:v>
                </c:pt>
                <c:pt idx="3556">
                  <c:v>426.36</c:v>
                </c:pt>
                <c:pt idx="3557">
                  <c:v>345.17</c:v>
                </c:pt>
                <c:pt idx="3558">
                  <c:v>513.72</c:v>
                </c:pt>
                <c:pt idx="3559">
                  <c:v>431.56</c:v>
                </c:pt>
                <c:pt idx="3560">
                  <c:v>370.28</c:v>
                </c:pt>
                <c:pt idx="3561">
                  <c:v>684.8</c:v>
                </c:pt>
                <c:pt idx="3562">
                  <c:v>494.69</c:v>
                </c:pt>
                <c:pt idx="3563">
                  <c:v>609.08000000000004</c:v>
                </c:pt>
                <c:pt idx="3564">
                  <c:v>700.24</c:v>
                </c:pt>
                <c:pt idx="3565">
                  <c:v>307.45999999999987</c:v>
                </c:pt>
                <c:pt idx="3566">
                  <c:v>595.04999999999939</c:v>
                </c:pt>
                <c:pt idx="3567">
                  <c:v>724.42</c:v>
                </c:pt>
                <c:pt idx="3568">
                  <c:v>557.51</c:v>
                </c:pt>
                <c:pt idx="3569">
                  <c:v>769.09</c:v>
                </c:pt>
                <c:pt idx="3570">
                  <c:v>518.31999999999948</c:v>
                </c:pt>
                <c:pt idx="3571">
                  <c:v>520.98</c:v>
                </c:pt>
                <c:pt idx="3572">
                  <c:v>580.66</c:v>
                </c:pt>
                <c:pt idx="3573">
                  <c:v>642.97</c:v>
                </c:pt>
                <c:pt idx="3574">
                  <c:v>564.34999999999945</c:v>
                </c:pt>
                <c:pt idx="3575">
                  <c:v>550.29000000000008</c:v>
                </c:pt>
                <c:pt idx="3576">
                  <c:v>713.25</c:v>
                </c:pt>
                <c:pt idx="3577">
                  <c:v>508.78999999999996</c:v>
                </c:pt>
                <c:pt idx="3578">
                  <c:v>811.38</c:v>
                </c:pt>
                <c:pt idx="3579">
                  <c:v>692.01</c:v>
                </c:pt>
                <c:pt idx="3580">
                  <c:v>846.35999999999945</c:v>
                </c:pt>
                <c:pt idx="3581">
                  <c:v>432.55</c:v>
                </c:pt>
                <c:pt idx="3582">
                  <c:v>504.96</c:v>
                </c:pt>
                <c:pt idx="3583">
                  <c:v>589.16</c:v>
                </c:pt>
                <c:pt idx="3584">
                  <c:v>493.87</c:v>
                </c:pt>
                <c:pt idx="3585">
                  <c:v>609.69000000000005</c:v>
                </c:pt>
                <c:pt idx="3586">
                  <c:v>476.66</c:v>
                </c:pt>
                <c:pt idx="3587">
                  <c:v>516.26</c:v>
                </c:pt>
                <c:pt idx="3588">
                  <c:v>591.1</c:v>
                </c:pt>
                <c:pt idx="3589">
                  <c:v>479.14000000000004</c:v>
                </c:pt>
                <c:pt idx="3590">
                  <c:v>500.27</c:v>
                </c:pt>
                <c:pt idx="3591">
                  <c:v>395.74</c:v>
                </c:pt>
                <c:pt idx="3592">
                  <c:v>449.68</c:v>
                </c:pt>
                <c:pt idx="3593">
                  <c:v>699.63</c:v>
                </c:pt>
                <c:pt idx="3594">
                  <c:v>677.62</c:v>
                </c:pt>
                <c:pt idx="3595">
                  <c:v>401.21</c:v>
                </c:pt>
                <c:pt idx="3596">
                  <c:v>404.81</c:v>
                </c:pt>
                <c:pt idx="3597">
                  <c:v>563.87</c:v>
                </c:pt>
                <c:pt idx="3598">
                  <c:v>650.99</c:v>
                </c:pt>
                <c:pt idx="3599">
                  <c:v>541.99</c:v>
                </c:pt>
                <c:pt idx="3600">
                  <c:v>433.58</c:v>
                </c:pt>
                <c:pt idx="3601">
                  <c:v>431.71999999999997</c:v>
                </c:pt>
                <c:pt idx="3602">
                  <c:v>851.39</c:v>
                </c:pt>
                <c:pt idx="3603">
                  <c:v>676.92</c:v>
                </c:pt>
                <c:pt idx="3604">
                  <c:v>615.33999999999946</c:v>
                </c:pt>
                <c:pt idx="3605">
                  <c:v>530.89</c:v>
                </c:pt>
                <c:pt idx="3606">
                  <c:v>618.76</c:v>
                </c:pt>
                <c:pt idx="3607">
                  <c:v>637.13</c:v>
                </c:pt>
                <c:pt idx="3608">
                  <c:v>509.07</c:v>
                </c:pt>
                <c:pt idx="3609">
                  <c:v>614.89</c:v>
                </c:pt>
                <c:pt idx="3610">
                  <c:v>461.13</c:v>
                </c:pt>
                <c:pt idx="3611">
                  <c:v>649.23</c:v>
                </c:pt>
                <c:pt idx="3612">
                  <c:v>619.39</c:v>
                </c:pt>
                <c:pt idx="3613">
                  <c:v>473.9</c:v>
                </c:pt>
                <c:pt idx="3614">
                  <c:v>693.45999999999947</c:v>
                </c:pt>
                <c:pt idx="3615">
                  <c:v>901.23</c:v>
                </c:pt>
                <c:pt idx="3616">
                  <c:v>543.48</c:v>
                </c:pt>
                <c:pt idx="3617">
                  <c:v>785.83999999999946</c:v>
                </c:pt>
                <c:pt idx="3618">
                  <c:v>474.44</c:v>
                </c:pt>
                <c:pt idx="3619">
                  <c:v>416.11</c:v>
                </c:pt>
                <c:pt idx="3620">
                  <c:v>479.13</c:v>
                </c:pt>
                <c:pt idx="3621">
                  <c:v>846.59</c:v>
                </c:pt>
                <c:pt idx="3622">
                  <c:v>693.16</c:v>
                </c:pt>
                <c:pt idx="3623">
                  <c:v>701.02</c:v>
                </c:pt>
                <c:pt idx="3624">
                  <c:v>532.58000000000004</c:v>
                </c:pt>
                <c:pt idx="3625">
                  <c:v>486.69</c:v>
                </c:pt>
                <c:pt idx="3626">
                  <c:v>620.58000000000004</c:v>
                </c:pt>
                <c:pt idx="3627">
                  <c:v>454.81</c:v>
                </c:pt>
                <c:pt idx="3628">
                  <c:v>1162.4000000000001</c:v>
                </c:pt>
                <c:pt idx="3629">
                  <c:v>393.68</c:v>
                </c:pt>
                <c:pt idx="3630">
                  <c:v>510.94</c:v>
                </c:pt>
                <c:pt idx="3631">
                  <c:v>1144.26</c:v>
                </c:pt>
                <c:pt idx="3632">
                  <c:v>617.43999999999949</c:v>
                </c:pt>
                <c:pt idx="3633">
                  <c:v>864.18000000000006</c:v>
                </c:pt>
                <c:pt idx="3634">
                  <c:v>710.62</c:v>
                </c:pt>
                <c:pt idx="3635">
                  <c:v>505.89</c:v>
                </c:pt>
                <c:pt idx="3636">
                  <c:v>620.98</c:v>
                </c:pt>
                <c:pt idx="3637">
                  <c:v>553.24</c:v>
                </c:pt>
                <c:pt idx="3638">
                  <c:v>499.65000000000003</c:v>
                </c:pt>
                <c:pt idx="3639">
                  <c:v>489.59</c:v>
                </c:pt>
                <c:pt idx="3640">
                  <c:v>562.97</c:v>
                </c:pt>
                <c:pt idx="3641">
                  <c:v>883.78000000000009</c:v>
                </c:pt>
                <c:pt idx="3642">
                  <c:v>658.7700000000001</c:v>
                </c:pt>
                <c:pt idx="3643">
                  <c:v>497.4</c:v>
                </c:pt>
                <c:pt idx="3644">
                  <c:v>552.30999999999938</c:v>
                </c:pt>
                <c:pt idx="3645">
                  <c:v>604.59</c:v>
                </c:pt>
                <c:pt idx="3646">
                  <c:v>429.77</c:v>
                </c:pt>
                <c:pt idx="3647">
                  <c:v>598.92999999999938</c:v>
                </c:pt>
                <c:pt idx="3648">
                  <c:v>774.65</c:v>
                </c:pt>
                <c:pt idx="3649">
                  <c:v>387.24</c:v>
                </c:pt>
                <c:pt idx="3650">
                  <c:v>514.41</c:v>
                </c:pt>
                <c:pt idx="3651">
                  <c:v>575.14</c:v>
                </c:pt>
                <c:pt idx="3652">
                  <c:v>759.25</c:v>
                </c:pt>
                <c:pt idx="3653">
                  <c:v>666.9299999999995</c:v>
                </c:pt>
                <c:pt idx="3654">
                  <c:v>447.52</c:v>
                </c:pt>
                <c:pt idx="3655">
                  <c:v>551.04999999999939</c:v>
                </c:pt>
                <c:pt idx="3656">
                  <c:v>437.33</c:v>
                </c:pt>
                <c:pt idx="3657">
                  <c:v>635.84999999999945</c:v>
                </c:pt>
                <c:pt idx="3658">
                  <c:v>633.91</c:v>
                </c:pt>
                <c:pt idx="3659">
                  <c:v>850.43999999999949</c:v>
                </c:pt>
                <c:pt idx="3660">
                  <c:v>577.85999999999945</c:v>
                </c:pt>
                <c:pt idx="3661">
                  <c:v>597.11</c:v>
                </c:pt>
                <c:pt idx="3662">
                  <c:v>871.12</c:v>
                </c:pt>
                <c:pt idx="3663">
                  <c:v>531.91</c:v>
                </c:pt>
                <c:pt idx="3664">
                  <c:v>368.39</c:v>
                </c:pt>
                <c:pt idx="3665">
                  <c:v>399.46</c:v>
                </c:pt>
                <c:pt idx="3666">
                  <c:v>506.94</c:v>
                </c:pt>
                <c:pt idx="3667">
                  <c:v>458.62</c:v>
                </c:pt>
                <c:pt idx="3668">
                  <c:v>768.67000000000007</c:v>
                </c:pt>
                <c:pt idx="3669">
                  <c:v>718.61</c:v>
                </c:pt>
                <c:pt idx="3670">
                  <c:v>593.94999999999948</c:v>
                </c:pt>
                <c:pt idx="3671">
                  <c:v>626.2700000000001</c:v>
                </c:pt>
                <c:pt idx="3672">
                  <c:v>790.2700000000001</c:v>
                </c:pt>
                <c:pt idx="3673">
                  <c:v>642.72</c:v>
                </c:pt>
                <c:pt idx="3674">
                  <c:v>604.95999999999947</c:v>
                </c:pt>
                <c:pt idx="3675">
                  <c:v>724.29000000000008</c:v>
                </c:pt>
                <c:pt idx="3676">
                  <c:v>631.02</c:v>
                </c:pt>
                <c:pt idx="3677">
                  <c:v>525.19000000000005</c:v>
                </c:pt>
                <c:pt idx="3678">
                  <c:v>590.68000000000006</c:v>
                </c:pt>
                <c:pt idx="3679">
                  <c:v>654.67000000000007</c:v>
                </c:pt>
                <c:pt idx="3680">
                  <c:v>450.46999999999997</c:v>
                </c:pt>
                <c:pt idx="3681">
                  <c:v>876.15</c:v>
                </c:pt>
                <c:pt idx="3682">
                  <c:v>432.37</c:v>
                </c:pt>
                <c:pt idx="3683">
                  <c:v>605.41</c:v>
                </c:pt>
                <c:pt idx="3684">
                  <c:v>1013.75</c:v>
                </c:pt>
                <c:pt idx="3685">
                  <c:v>815.23</c:v>
                </c:pt>
                <c:pt idx="3686">
                  <c:v>534.75</c:v>
                </c:pt>
                <c:pt idx="3687">
                  <c:v>664.55999999999949</c:v>
                </c:pt>
                <c:pt idx="3688">
                  <c:v>526.62</c:v>
                </c:pt>
                <c:pt idx="3689">
                  <c:v>607.51</c:v>
                </c:pt>
                <c:pt idx="3690">
                  <c:v>499.24</c:v>
                </c:pt>
                <c:pt idx="3691">
                  <c:v>425.48999999999995</c:v>
                </c:pt>
                <c:pt idx="3692">
                  <c:v>476.98999999999995</c:v>
                </c:pt>
                <c:pt idx="3693">
                  <c:v>447.39</c:v>
                </c:pt>
                <c:pt idx="3694">
                  <c:v>324.26</c:v>
                </c:pt>
                <c:pt idx="3695">
                  <c:v>541.87</c:v>
                </c:pt>
                <c:pt idx="3696">
                  <c:v>639.18000000000006</c:v>
                </c:pt>
                <c:pt idx="3697">
                  <c:v>546.51</c:v>
                </c:pt>
                <c:pt idx="3698">
                  <c:v>729.05</c:v>
                </c:pt>
                <c:pt idx="3699">
                  <c:v>737.63</c:v>
                </c:pt>
                <c:pt idx="3700">
                  <c:v>430.67</c:v>
                </c:pt>
                <c:pt idx="3701">
                  <c:v>662.48</c:v>
                </c:pt>
                <c:pt idx="3702">
                  <c:v>605.79000000000008</c:v>
                </c:pt>
                <c:pt idx="3703">
                  <c:v>621.1</c:v>
                </c:pt>
                <c:pt idx="3704">
                  <c:v>541.9</c:v>
                </c:pt>
                <c:pt idx="3705">
                  <c:v>386.21999999999997</c:v>
                </c:pt>
                <c:pt idx="3706">
                  <c:v>471.98999999999995</c:v>
                </c:pt>
                <c:pt idx="3707">
                  <c:v>540.49</c:v>
                </c:pt>
                <c:pt idx="3708">
                  <c:v>575.44999999999948</c:v>
                </c:pt>
                <c:pt idx="3709">
                  <c:v>519.1</c:v>
                </c:pt>
                <c:pt idx="3710">
                  <c:v>657.02</c:v>
                </c:pt>
                <c:pt idx="3711">
                  <c:v>441.44</c:v>
                </c:pt>
                <c:pt idx="3712">
                  <c:v>535.44999999999948</c:v>
                </c:pt>
                <c:pt idx="3713">
                  <c:v>538.13</c:v>
                </c:pt>
                <c:pt idx="3714">
                  <c:v>594.14</c:v>
                </c:pt>
                <c:pt idx="3715">
                  <c:v>577.54999999999939</c:v>
                </c:pt>
                <c:pt idx="3716">
                  <c:v>586.29999999999995</c:v>
                </c:pt>
                <c:pt idx="3717">
                  <c:v>389.28</c:v>
                </c:pt>
                <c:pt idx="3718">
                  <c:v>432.84000000000003</c:v>
                </c:pt>
                <c:pt idx="3719">
                  <c:v>488.08</c:v>
                </c:pt>
                <c:pt idx="3720">
                  <c:v>580.24</c:v>
                </c:pt>
                <c:pt idx="3721">
                  <c:v>679.21</c:v>
                </c:pt>
                <c:pt idx="3722">
                  <c:v>537.58000000000004</c:v>
                </c:pt>
                <c:pt idx="3723">
                  <c:v>575.54999999999939</c:v>
                </c:pt>
                <c:pt idx="3724">
                  <c:v>798.97</c:v>
                </c:pt>
                <c:pt idx="3725">
                  <c:v>655.53</c:v>
                </c:pt>
                <c:pt idx="3726">
                  <c:v>791.6</c:v>
                </c:pt>
                <c:pt idx="3727">
                  <c:v>688.68000000000006</c:v>
                </c:pt>
                <c:pt idx="3728">
                  <c:v>616.74</c:v>
                </c:pt>
                <c:pt idx="3729">
                  <c:v>597.99</c:v>
                </c:pt>
                <c:pt idx="3730">
                  <c:v>1031.78</c:v>
                </c:pt>
                <c:pt idx="3731">
                  <c:v>472.71</c:v>
                </c:pt>
                <c:pt idx="3732">
                  <c:v>500.78999999999996</c:v>
                </c:pt>
                <c:pt idx="3733">
                  <c:v>618.6</c:v>
                </c:pt>
                <c:pt idx="3734">
                  <c:v>534.19000000000005</c:v>
                </c:pt>
                <c:pt idx="3735">
                  <c:v>533.94999999999948</c:v>
                </c:pt>
                <c:pt idx="3736">
                  <c:v>592.79999999999995</c:v>
                </c:pt>
                <c:pt idx="3737">
                  <c:v>490.03</c:v>
                </c:pt>
                <c:pt idx="3738">
                  <c:v>776.69</c:v>
                </c:pt>
                <c:pt idx="3739">
                  <c:v>471.82</c:v>
                </c:pt>
                <c:pt idx="3740">
                  <c:v>795.94999999999948</c:v>
                </c:pt>
                <c:pt idx="3741">
                  <c:v>375.44</c:v>
                </c:pt>
                <c:pt idx="3742">
                  <c:v>739.25</c:v>
                </c:pt>
                <c:pt idx="3743">
                  <c:v>1087.3499999999999</c:v>
                </c:pt>
                <c:pt idx="3744">
                  <c:v>511.64000000000004</c:v>
                </c:pt>
                <c:pt idx="3745">
                  <c:v>641.37</c:v>
                </c:pt>
                <c:pt idx="3746">
                  <c:v>621.81999999999948</c:v>
                </c:pt>
                <c:pt idx="3747">
                  <c:v>442.26</c:v>
                </c:pt>
                <c:pt idx="3748">
                  <c:v>366.89</c:v>
                </c:pt>
                <c:pt idx="3749">
                  <c:v>666.73</c:v>
                </c:pt>
                <c:pt idx="3750">
                  <c:v>608.16</c:v>
                </c:pt>
                <c:pt idx="3751">
                  <c:v>739.1</c:v>
                </c:pt>
                <c:pt idx="3752">
                  <c:v>823.24</c:v>
                </c:pt>
                <c:pt idx="3753">
                  <c:v>579.35999999999945</c:v>
                </c:pt>
                <c:pt idx="3754">
                  <c:v>881.99</c:v>
                </c:pt>
                <c:pt idx="3755">
                  <c:v>533.68000000000006</c:v>
                </c:pt>
                <c:pt idx="3756">
                  <c:v>779</c:v>
                </c:pt>
                <c:pt idx="3757">
                  <c:v>523.04</c:v>
                </c:pt>
                <c:pt idx="3758">
                  <c:v>651.41</c:v>
                </c:pt>
                <c:pt idx="3759">
                  <c:v>714.39</c:v>
                </c:pt>
                <c:pt idx="3760">
                  <c:v>624.37</c:v>
                </c:pt>
                <c:pt idx="3761">
                  <c:v>377.1</c:v>
                </c:pt>
                <c:pt idx="3762">
                  <c:v>443.39</c:v>
                </c:pt>
                <c:pt idx="3763">
                  <c:v>406.3</c:v>
                </c:pt>
                <c:pt idx="3764">
                  <c:v>406.33</c:v>
                </c:pt>
                <c:pt idx="3765">
                  <c:v>533.53</c:v>
                </c:pt>
                <c:pt idx="3766">
                  <c:v>635.42999999999938</c:v>
                </c:pt>
                <c:pt idx="3767">
                  <c:v>514.33999999999946</c:v>
                </c:pt>
                <c:pt idx="3768">
                  <c:v>617.76</c:v>
                </c:pt>
                <c:pt idx="3769">
                  <c:v>402.56</c:v>
                </c:pt>
                <c:pt idx="3770">
                  <c:v>773.67000000000007</c:v>
                </c:pt>
                <c:pt idx="3771">
                  <c:v>580.67000000000007</c:v>
                </c:pt>
                <c:pt idx="3772">
                  <c:v>502.15000000000003</c:v>
                </c:pt>
                <c:pt idx="3773">
                  <c:v>596.43999999999949</c:v>
                </c:pt>
                <c:pt idx="3774">
                  <c:v>537.01</c:v>
                </c:pt>
                <c:pt idx="3775">
                  <c:v>558.9</c:v>
                </c:pt>
                <c:pt idx="3776">
                  <c:v>678.14</c:v>
                </c:pt>
                <c:pt idx="3777">
                  <c:v>587.82999999999947</c:v>
                </c:pt>
                <c:pt idx="3778">
                  <c:v>588.84999999999945</c:v>
                </c:pt>
                <c:pt idx="3779">
                  <c:v>658.30999999999949</c:v>
                </c:pt>
                <c:pt idx="3780">
                  <c:v>424.27</c:v>
                </c:pt>
                <c:pt idx="3781">
                  <c:v>567.04</c:v>
                </c:pt>
                <c:pt idx="3782">
                  <c:v>434.45</c:v>
                </c:pt>
                <c:pt idx="3783">
                  <c:v>782.92</c:v>
                </c:pt>
                <c:pt idx="3784">
                  <c:v>553.65</c:v>
                </c:pt>
                <c:pt idx="3785">
                  <c:v>564.82999999999947</c:v>
                </c:pt>
                <c:pt idx="3786">
                  <c:v>678.95999999999947</c:v>
                </c:pt>
                <c:pt idx="3787">
                  <c:v>1103.42</c:v>
                </c:pt>
                <c:pt idx="3788">
                  <c:v>544.80999999999938</c:v>
                </c:pt>
                <c:pt idx="3789">
                  <c:v>677.3</c:v>
                </c:pt>
                <c:pt idx="3790">
                  <c:v>677.42</c:v>
                </c:pt>
                <c:pt idx="3791">
                  <c:v>785.71</c:v>
                </c:pt>
                <c:pt idx="3792">
                  <c:v>674.12</c:v>
                </c:pt>
                <c:pt idx="3793">
                  <c:v>760.16</c:v>
                </c:pt>
                <c:pt idx="3794">
                  <c:v>632.23</c:v>
                </c:pt>
                <c:pt idx="3795">
                  <c:v>708.79000000000008</c:v>
                </c:pt>
                <c:pt idx="3796">
                  <c:v>775.17000000000007</c:v>
                </c:pt>
                <c:pt idx="3797">
                  <c:v>694.03</c:v>
                </c:pt>
                <c:pt idx="3798">
                  <c:v>594.55999999999938</c:v>
                </c:pt>
                <c:pt idx="3799">
                  <c:v>784.55</c:v>
                </c:pt>
                <c:pt idx="3800">
                  <c:v>522.62</c:v>
                </c:pt>
                <c:pt idx="3801">
                  <c:v>507.40999999999997</c:v>
                </c:pt>
                <c:pt idx="3802">
                  <c:v>545.94999999999948</c:v>
                </c:pt>
                <c:pt idx="3803">
                  <c:v>732.78000000000009</c:v>
                </c:pt>
                <c:pt idx="3804">
                  <c:v>801.63</c:v>
                </c:pt>
                <c:pt idx="3805">
                  <c:v>645.59</c:v>
                </c:pt>
                <c:pt idx="3806">
                  <c:v>461.09</c:v>
                </c:pt>
                <c:pt idx="3807">
                  <c:v>594.12</c:v>
                </c:pt>
                <c:pt idx="3808">
                  <c:v>497.6</c:v>
                </c:pt>
                <c:pt idx="3809">
                  <c:v>372.63</c:v>
                </c:pt>
                <c:pt idx="3810">
                  <c:v>556.03</c:v>
                </c:pt>
                <c:pt idx="3811">
                  <c:v>323.95</c:v>
                </c:pt>
                <c:pt idx="3812">
                  <c:v>429.35</c:v>
                </c:pt>
                <c:pt idx="3813">
                  <c:v>386.1</c:v>
                </c:pt>
                <c:pt idx="3814">
                  <c:v>370.37</c:v>
                </c:pt>
                <c:pt idx="3815">
                  <c:v>639.43999999999949</c:v>
                </c:pt>
                <c:pt idx="3816">
                  <c:v>635.63</c:v>
                </c:pt>
                <c:pt idx="3817">
                  <c:v>467.65000000000003</c:v>
                </c:pt>
                <c:pt idx="3818">
                  <c:v>512.21</c:v>
                </c:pt>
                <c:pt idx="3819">
                  <c:v>660.14</c:v>
                </c:pt>
                <c:pt idx="3820">
                  <c:v>649.97</c:v>
                </c:pt>
                <c:pt idx="3821">
                  <c:v>720.74</c:v>
                </c:pt>
                <c:pt idx="3822">
                  <c:v>670.16</c:v>
                </c:pt>
                <c:pt idx="3823">
                  <c:v>434.81</c:v>
                </c:pt>
                <c:pt idx="3824">
                  <c:v>403.9</c:v>
                </c:pt>
                <c:pt idx="3825">
                  <c:v>364.40999999999997</c:v>
                </c:pt>
                <c:pt idx="3826">
                  <c:v>443.42999999999955</c:v>
                </c:pt>
                <c:pt idx="3827">
                  <c:v>719.26</c:v>
                </c:pt>
                <c:pt idx="3828">
                  <c:v>377.16</c:v>
                </c:pt>
                <c:pt idx="3829">
                  <c:v>779.57</c:v>
                </c:pt>
                <c:pt idx="3830">
                  <c:v>580.57000000000005</c:v>
                </c:pt>
                <c:pt idx="3831">
                  <c:v>562.83999999999946</c:v>
                </c:pt>
                <c:pt idx="3832">
                  <c:v>415.40999999999997</c:v>
                </c:pt>
                <c:pt idx="3833">
                  <c:v>760.58</c:v>
                </c:pt>
                <c:pt idx="3834">
                  <c:v>775.79000000000008</c:v>
                </c:pt>
                <c:pt idx="3835">
                  <c:v>548.39</c:v>
                </c:pt>
                <c:pt idx="3836">
                  <c:v>663.71</c:v>
                </c:pt>
                <c:pt idx="3837">
                  <c:v>418.64000000000004</c:v>
                </c:pt>
                <c:pt idx="3838">
                  <c:v>501.21</c:v>
                </c:pt>
                <c:pt idx="3839">
                  <c:v>428.26</c:v>
                </c:pt>
                <c:pt idx="3840">
                  <c:v>658.2700000000001</c:v>
                </c:pt>
                <c:pt idx="3841">
                  <c:v>540.24</c:v>
                </c:pt>
                <c:pt idx="3842">
                  <c:v>614.05999999999938</c:v>
                </c:pt>
                <c:pt idx="3843">
                  <c:v>594.67000000000007</c:v>
                </c:pt>
                <c:pt idx="3844">
                  <c:v>668.31999999999948</c:v>
                </c:pt>
                <c:pt idx="3845">
                  <c:v>467.41999999999996</c:v>
                </c:pt>
                <c:pt idx="3846">
                  <c:v>503.01</c:v>
                </c:pt>
                <c:pt idx="3847">
                  <c:v>363.3</c:v>
                </c:pt>
                <c:pt idx="3848">
                  <c:v>426.48999999999995</c:v>
                </c:pt>
                <c:pt idx="3849">
                  <c:v>599.76</c:v>
                </c:pt>
                <c:pt idx="3850">
                  <c:v>608.92999999999938</c:v>
                </c:pt>
                <c:pt idx="3851">
                  <c:v>615.19000000000005</c:v>
                </c:pt>
                <c:pt idx="3852">
                  <c:v>620.35999999999945</c:v>
                </c:pt>
                <c:pt idx="3853">
                  <c:v>799.41</c:v>
                </c:pt>
                <c:pt idx="3854">
                  <c:v>414.6</c:v>
                </c:pt>
                <c:pt idx="3855">
                  <c:v>576.54999999999939</c:v>
                </c:pt>
                <c:pt idx="3856">
                  <c:v>660.72</c:v>
                </c:pt>
                <c:pt idx="3857">
                  <c:v>540.04</c:v>
                </c:pt>
                <c:pt idx="3858">
                  <c:v>398.24</c:v>
                </c:pt>
                <c:pt idx="3859">
                  <c:v>489.45</c:v>
                </c:pt>
                <c:pt idx="3860">
                  <c:v>560.05999999999938</c:v>
                </c:pt>
                <c:pt idx="3861">
                  <c:v>639.58000000000004</c:v>
                </c:pt>
                <c:pt idx="3862">
                  <c:v>707.38</c:v>
                </c:pt>
                <c:pt idx="3863">
                  <c:v>660.78000000000009</c:v>
                </c:pt>
                <c:pt idx="3864">
                  <c:v>288.36</c:v>
                </c:pt>
                <c:pt idx="3865">
                  <c:v>528.04</c:v>
                </c:pt>
                <c:pt idx="3866">
                  <c:v>531.20000000000005</c:v>
                </c:pt>
                <c:pt idx="3867">
                  <c:v>726.71</c:v>
                </c:pt>
                <c:pt idx="3868">
                  <c:v>532.14</c:v>
                </c:pt>
                <c:pt idx="3869">
                  <c:v>594.7700000000001</c:v>
                </c:pt>
                <c:pt idx="3870">
                  <c:v>620.66</c:v>
                </c:pt>
                <c:pt idx="3871">
                  <c:v>565.42999999999938</c:v>
                </c:pt>
                <c:pt idx="3872">
                  <c:v>771.80999999999949</c:v>
                </c:pt>
                <c:pt idx="3873">
                  <c:v>565.58000000000004</c:v>
                </c:pt>
                <c:pt idx="3874">
                  <c:v>597.43999999999949</c:v>
                </c:pt>
                <c:pt idx="3875">
                  <c:v>592.88</c:v>
                </c:pt>
                <c:pt idx="3876">
                  <c:v>551.5</c:v>
                </c:pt>
                <c:pt idx="3877">
                  <c:v>449.3</c:v>
                </c:pt>
                <c:pt idx="3878">
                  <c:v>529.54</c:v>
                </c:pt>
                <c:pt idx="3879">
                  <c:v>647.20000000000005</c:v>
                </c:pt>
                <c:pt idx="3880">
                  <c:v>577.61</c:v>
                </c:pt>
                <c:pt idx="3881">
                  <c:v>566.09</c:v>
                </c:pt>
                <c:pt idx="3882">
                  <c:v>541.92999999999938</c:v>
                </c:pt>
                <c:pt idx="3883">
                  <c:v>538.26</c:v>
                </c:pt>
                <c:pt idx="3884">
                  <c:v>490.65000000000003</c:v>
                </c:pt>
                <c:pt idx="3885">
                  <c:v>594.28000000000009</c:v>
                </c:pt>
                <c:pt idx="3886">
                  <c:v>629.80999999999938</c:v>
                </c:pt>
                <c:pt idx="3887">
                  <c:v>866.73</c:v>
                </c:pt>
                <c:pt idx="3888">
                  <c:v>742.67000000000007</c:v>
                </c:pt>
                <c:pt idx="3889">
                  <c:v>817.16</c:v>
                </c:pt>
                <c:pt idx="3890">
                  <c:v>713.66</c:v>
                </c:pt>
                <c:pt idx="3891">
                  <c:v>458.35</c:v>
                </c:pt>
                <c:pt idx="3892">
                  <c:v>738.4</c:v>
                </c:pt>
                <c:pt idx="3893">
                  <c:v>539.19000000000005</c:v>
                </c:pt>
                <c:pt idx="3894">
                  <c:v>656.75</c:v>
                </c:pt>
                <c:pt idx="3895">
                  <c:v>954.19</c:v>
                </c:pt>
                <c:pt idx="3896">
                  <c:v>701.05</c:v>
                </c:pt>
                <c:pt idx="3897">
                  <c:v>870.7700000000001</c:v>
                </c:pt>
                <c:pt idx="3898">
                  <c:v>585.63</c:v>
                </c:pt>
                <c:pt idx="3899">
                  <c:v>402.98999999999995</c:v>
                </c:pt>
                <c:pt idx="3900">
                  <c:v>710.38</c:v>
                </c:pt>
                <c:pt idx="3901">
                  <c:v>464.5</c:v>
                </c:pt>
                <c:pt idx="3902">
                  <c:v>621.22</c:v>
                </c:pt>
                <c:pt idx="3903">
                  <c:v>621.23</c:v>
                </c:pt>
                <c:pt idx="3904">
                  <c:v>711.30999999999949</c:v>
                </c:pt>
                <c:pt idx="3905">
                  <c:v>475.39</c:v>
                </c:pt>
                <c:pt idx="3906">
                  <c:v>659.2700000000001</c:v>
                </c:pt>
                <c:pt idx="3907">
                  <c:v>547.29999999999995</c:v>
                </c:pt>
                <c:pt idx="3908">
                  <c:v>547.66</c:v>
                </c:pt>
                <c:pt idx="3909">
                  <c:v>574.95999999999947</c:v>
                </c:pt>
                <c:pt idx="3910">
                  <c:v>600.03</c:v>
                </c:pt>
                <c:pt idx="3911">
                  <c:v>491.13</c:v>
                </c:pt>
                <c:pt idx="3912">
                  <c:v>552.58000000000004</c:v>
                </c:pt>
                <c:pt idx="3913">
                  <c:v>593.9</c:v>
                </c:pt>
                <c:pt idx="3914">
                  <c:v>704.93999999999949</c:v>
                </c:pt>
                <c:pt idx="3915">
                  <c:v>682.59</c:v>
                </c:pt>
                <c:pt idx="3916">
                  <c:v>609.76</c:v>
                </c:pt>
                <c:pt idx="3917">
                  <c:v>728.09</c:v>
                </c:pt>
                <c:pt idx="3918">
                  <c:v>783.57</c:v>
                </c:pt>
                <c:pt idx="3919">
                  <c:v>691.98</c:v>
                </c:pt>
                <c:pt idx="3920">
                  <c:v>387.14000000000004</c:v>
                </c:pt>
                <c:pt idx="3921">
                  <c:v>557.15</c:v>
                </c:pt>
                <c:pt idx="3922">
                  <c:v>552.67000000000007</c:v>
                </c:pt>
                <c:pt idx="3923">
                  <c:v>715.29000000000008</c:v>
                </c:pt>
                <c:pt idx="3924">
                  <c:v>402.83</c:v>
                </c:pt>
                <c:pt idx="3925">
                  <c:v>664.64</c:v>
                </c:pt>
                <c:pt idx="3926">
                  <c:v>829.91</c:v>
                </c:pt>
                <c:pt idx="3927">
                  <c:v>698.57</c:v>
                </c:pt>
                <c:pt idx="3928">
                  <c:v>593.01</c:v>
                </c:pt>
                <c:pt idx="3929">
                  <c:v>428.47999999999996</c:v>
                </c:pt>
                <c:pt idx="3930">
                  <c:v>635.98</c:v>
                </c:pt>
                <c:pt idx="3931">
                  <c:v>350.46</c:v>
                </c:pt>
                <c:pt idx="3932">
                  <c:v>474.77</c:v>
                </c:pt>
                <c:pt idx="3933">
                  <c:v>561.75</c:v>
                </c:pt>
                <c:pt idx="3934">
                  <c:v>429.34000000000003</c:v>
                </c:pt>
                <c:pt idx="3935">
                  <c:v>367.74</c:v>
                </c:pt>
                <c:pt idx="3936">
                  <c:v>474.14000000000004</c:v>
                </c:pt>
                <c:pt idx="3937">
                  <c:v>683.91</c:v>
                </c:pt>
                <c:pt idx="3938">
                  <c:v>562.22</c:v>
                </c:pt>
                <c:pt idx="3939">
                  <c:v>710.18000000000006</c:v>
                </c:pt>
                <c:pt idx="3940">
                  <c:v>580.88</c:v>
                </c:pt>
                <c:pt idx="3941">
                  <c:v>487.68</c:v>
                </c:pt>
                <c:pt idx="3942">
                  <c:v>423.01</c:v>
                </c:pt>
                <c:pt idx="3943">
                  <c:v>679.03</c:v>
                </c:pt>
                <c:pt idx="3944">
                  <c:v>512.30999999999938</c:v>
                </c:pt>
                <c:pt idx="3945">
                  <c:v>528.21</c:v>
                </c:pt>
                <c:pt idx="3946">
                  <c:v>614.13</c:v>
                </c:pt>
                <c:pt idx="3947">
                  <c:v>625.26</c:v>
                </c:pt>
                <c:pt idx="3948">
                  <c:v>519.87</c:v>
                </c:pt>
                <c:pt idx="3949">
                  <c:v>529.59</c:v>
                </c:pt>
                <c:pt idx="3950">
                  <c:v>681.66</c:v>
                </c:pt>
                <c:pt idx="3951">
                  <c:v>782.87</c:v>
                </c:pt>
                <c:pt idx="3952">
                  <c:v>800.4</c:v>
                </c:pt>
                <c:pt idx="3953">
                  <c:v>597.57000000000005</c:v>
                </c:pt>
                <c:pt idx="3954">
                  <c:v>524.57000000000005</c:v>
                </c:pt>
                <c:pt idx="3955">
                  <c:v>498.82</c:v>
                </c:pt>
                <c:pt idx="3956">
                  <c:v>533.26</c:v>
                </c:pt>
                <c:pt idx="3957">
                  <c:v>546.68000000000006</c:v>
                </c:pt>
                <c:pt idx="3958">
                  <c:v>526.23</c:v>
                </c:pt>
                <c:pt idx="3959">
                  <c:v>789.61</c:v>
                </c:pt>
                <c:pt idx="3960">
                  <c:v>497.15000000000003</c:v>
                </c:pt>
                <c:pt idx="3961">
                  <c:v>553.55999999999938</c:v>
                </c:pt>
                <c:pt idx="3962">
                  <c:v>856.31999999999948</c:v>
                </c:pt>
                <c:pt idx="3963">
                  <c:v>899.57</c:v>
                </c:pt>
                <c:pt idx="3964">
                  <c:v>794.78000000000009</c:v>
                </c:pt>
                <c:pt idx="3965">
                  <c:v>707.01</c:v>
                </c:pt>
                <c:pt idx="3966">
                  <c:v>964.81999999999948</c:v>
                </c:pt>
                <c:pt idx="3967">
                  <c:v>611.26</c:v>
                </c:pt>
                <c:pt idx="3968">
                  <c:v>616.81999999999948</c:v>
                </c:pt>
                <c:pt idx="3969">
                  <c:v>499.71</c:v>
                </c:pt>
                <c:pt idx="3970">
                  <c:v>674.87</c:v>
                </c:pt>
                <c:pt idx="3971">
                  <c:v>481.47999999999996</c:v>
                </c:pt>
                <c:pt idx="3972">
                  <c:v>574.52</c:v>
                </c:pt>
                <c:pt idx="3973">
                  <c:v>700.57</c:v>
                </c:pt>
                <c:pt idx="3974">
                  <c:v>459.28</c:v>
                </c:pt>
                <c:pt idx="3975">
                  <c:v>588.01</c:v>
                </c:pt>
                <c:pt idx="3976">
                  <c:v>508.40999999999997</c:v>
                </c:pt>
                <c:pt idx="3977">
                  <c:v>646.62</c:v>
                </c:pt>
                <c:pt idx="3978">
                  <c:v>545.07000000000005</c:v>
                </c:pt>
                <c:pt idx="3979">
                  <c:v>693.25</c:v>
                </c:pt>
                <c:pt idx="3980">
                  <c:v>463.97999999999996</c:v>
                </c:pt>
                <c:pt idx="3981">
                  <c:v>608.81999999999948</c:v>
                </c:pt>
                <c:pt idx="3982">
                  <c:v>567.59</c:v>
                </c:pt>
                <c:pt idx="3983">
                  <c:v>491.1</c:v>
                </c:pt>
                <c:pt idx="3984">
                  <c:v>768.25</c:v>
                </c:pt>
                <c:pt idx="3985">
                  <c:v>624.54999999999939</c:v>
                </c:pt>
                <c:pt idx="3986">
                  <c:v>727.32999999999947</c:v>
                </c:pt>
                <c:pt idx="3987">
                  <c:v>574.63</c:v>
                </c:pt>
                <c:pt idx="3988">
                  <c:v>639.91</c:v>
                </c:pt>
                <c:pt idx="3989">
                  <c:v>640.44999999999948</c:v>
                </c:pt>
                <c:pt idx="3990">
                  <c:v>835.88</c:v>
                </c:pt>
                <c:pt idx="3991">
                  <c:v>448.89</c:v>
                </c:pt>
                <c:pt idx="3992">
                  <c:v>634.97</c:v>
                </c:pt>
                <c:pt idx="3993">
                  <c:v>413.75</c:v>
                </c:pt>
                <c:pt idx="3994">
                  <c:v>613.61</c:v>
                </c:pt>
                <c:pt idx="3995">
                  <c:v>877.68000000000006</c:v>
                </c:pt>
                <c:pt idx="3996">
                  <c:v>543.04999999999939</c:v>
                </c:pt>
                <c:pt idx="3997">
                  <c:v>713.99</c:v>
                </c:pt>
                <c:pt idx="3998">
                  <c:v>672.58</c:v>
                </c:pt>
                <c:pt idx="3999">
                  <c:v>615.97</c:v>
                </c:pt>
                <c:pt idx="4000">
                  <c:v>636</c:v>
                </c:pt>
                <c:pt idx="4001">
                  <c:v>544.1</c:v>
                </c:pt>
                <c:pt idx="4002">
                  <c:v>824.3</c:v>
                </c:pt>
                <c:pt idx="4003">
                  <c:v>707.8</c:v>
                </c:pt>
                <c:pt idx="4004">
                  <c:v>547.54999999999939</c:v>
                </c:pt>
                <c:pt idx="4005">
                  <c:v>783.19</c:v>
                </c:pt>
                <c:pt idx="4006">
                  <c:v>739.44999999999948</c:v>
                </c:pt>
                <c:pt idx="4007">
                  <c:v>781.26</c:v>
                </c:pt>
                <c:pt idx="4008">
                  <c:v>678.31999999999948</c:v>
                </c:pt>
                <c:pt idx="4009">
                  <c:v>1038.3899999999999</c:v>
                </c:pt>
                <c:pt idx="4010">
                  <c:v>549.08000000000004</c:v>
                </c:pt>
                <c:pt idx="4011">
                  <c:v>519.03</c:v>
                </c:pt>
                <c:pt idx="4012">
                  <c:v>455.96</c:v>
                </c:pt>
                <c:pt idx="4013">
                  <c:v>449.2</c:v>
                </c:pt>
                <c:pt idx="4014">
                  <c:v>742.80999999999949</c:v>
                </c:pt>
                <c:pt idx="4015">
                  <c:v>938.65</c:v>
                </c:pt>
                <c:pt idx="4016">
                  <c:v>366.26</c:v>
                </c:pt>
                <c:pt idx="4017">
                  <c:v>669.3</c:v>
                </c:pt>
                <c:pt idx="4018">
                  <c:v>476.17</c:v>
                </c:pt>
                <c:pt idx="4019">
                  <c:v>765.91</c:v>
                </c:pt>
                <c:pt idx="4020">
                  <c:v>497.21</c:v>
                </c:pt>
                <c:pt idx="4021">
                  <c:v>549.70000000000005</c:v>
                </c:pt>
                <c:pt idx="4022">
                  <c:v>559.18000000000006</c:v>
                </c:pt>
                <c:pt idx="4023">
                  <c:v>551.74</c:v>
                </c:pt>
                <c:pt idx="4024">
                  <c:v>695.63</c:v>
                </c:pt>
                <c:pt idx="4025">
                  <c:v>406.22999999999996</c:v>
                </c:pt>
                <c:pt idx="4026">
                  <c:v>382.78</c:v>
                </c:pt>
                <c:pt idx="4027">
                  <c:v>920.51</c:v>
                </c:pt>
                <c:pt idx="4028">
                  <c:v>599.72</c:v>
                </c:pt>
                <c:pt idx="4029">
                  <c:v>623.54</c:v>
                </c:pt>
                <c:pt idx="4030">
                  <c:v>832.23</c:v>
                </c:pt>
                <c:pt idx="4031">
                  <c:v>634.05999999999938</c:v>
                </c:pt>
                <c:pt idx="4032">
                  <c:v>602.94999999999948</c:v>
                </c:pt>
                <c:pt idx="4033">
                  <c:v>381.42999999999955</c:v>
                </c:pt>
                <c:pt idx="4034">
                  <c:v>509.66</c:v>
                </c:pt>
                <c:pt idx="4035">
                  <c:v>551.92999999999938</c:v>
                </c:pt>
                <c:pt idx="4036">
                  <c:v>504.18</c:v>
                </c:pt>
                <c:pt idx="4037">
                  <c:v>619.92999999999938</c:v>
                </c:pt>
                <c:pt idx="4038">
                  <c:v>540.98</c:v>
                </c:pt>
                <c:pt idx="4039">
                  <c:v>723.55999999999949</c:v>
                </c:pt>
                <c:pt idx="4040">
                  <c:v>688.92</c:v>
                </c:pt>
                <c:pt idx="4041">
                  <c:v>606.99</c:v>
                </c:pt>
                <c:pt idx="4042">
                  <c:v>758.82999999999947</c:v>
                </c:pt>
                <c:pt idx="4043">
                  <c:v>644.48</c:v>
                </c:pt>
                <c:pt idx="4044">
                  <c:v>611.99</c:v>
                </c:pt>
                <c:pt idx="4045">
                  <c:v>490.54</c:v>
                </c:pt>
                <c:pt idx="4046">
                  <c:v>720.88</c:v>
                </c:pt>
                <c:pt idx="4047">
                  <c:v>470.34000000000003</c:v>
                </c:pt>
                <c:pt idx="4048">
                  <c:v>610.64</c:v>
                </c:pt>
                <c:pt idx="4049">
                  <c:v>592.80999999999938</c:v>
                </c:pt>
                <c:pt idx="4050">
                  <c:v>759.66</c:v>
                </c:pt>
                <c:pt idx="4051">
                  <c:v>743.76</c:v>
                </c:pt>
                <c:pt idx="4052">
                  <c:v>604.97</c:v>
                </c:pt>
                <c:pt idx="4053">
                  <c:v>689.3</c:v>
                </c:pt>
                <c:pt idx="4054">
                  <c:v>400.14000000000004</c:v>
                </c:pt>
                <c:pt idx="4055">
                  <c:v>472.21</c:v>
                </c:pt>
                <c:pt idx="4056">
                  <c:v>512.93999999999949</c:v>
                </c:pt>
                <c:pt idx="4057">
                  <c:v>533.38</c:v>
                </c:pt>
                <c:pt idx="4058">
                  <c:v>347.21</c:v>
                </c:pt>
                <c:pt idx="4059">
                  <c:v>546.79000000000008</c:v>
                </c:pt>
                <c:pt idx="4060">
                  <c:v>424.03</c:v>
                </c:pt>
                <c:pt idx="4061">
                  <c:v>457.27</c:v>
                </c:pt>
                <c:pt idx="4062">
                  <c:v>1161.49</c:v>
                </c:pt>
                <c:pt idx="4063">
                  <c:v>516.73</c:v>
                </c:pt>
                <c:pt idx="4064">
                  <c:v>884.18000000000006</c:v>
                </c:pt>
                <c:pt idx="4065">
                  <c:v>703.55</c:v>
                </c:pt>
                <c:pt idx="4066">
                  <c:v>676.52</c:v>
                </c:pt>
                <c:pt idx="4067">
                  <c:v>599.9</c:v>
                </c:pt>
                <c:pt idx="4068">
                  <c:v>583.28000000000009</c:v>
                </c:pt>
                <c:pt idx="4069">
                  <c:v>432.77</c:v>
                </c:pt>
                <c:pt idx="4070">
                  <c:v>855.02</c:v>
                </c:pt>
                <c:pt idx="4071">
                  <c:v>909.94999999999948</c:v>
                </c:pt>
                <c:pt idx="4072">
                  <c:v>660.32999999999947</c:v>
                </c:pt>
                <c:pt idx="4073">
                  <c:v>881.15</c:v>
                </c:pt>
                <c:pt idx="4074">
                  <c:v>623.11</c:v>
                </c:pt>
                <c:pt idx="4075">
                  <c:v>569.95999999999947</c:v>
                </c:pt>
                <c:pt idx="4076">
                  <c:v>530.37</c:v>
                </c:pt>
                <c:pt idx="4077">
                  <c:v>710.55</c:v>
                </c:pt>
                <c:pt idx="4078">
                  <c:v>472.28999999999996</c:v>
                </c:pt>
                <c:pt idx="4079">
                  <c:v>681.75</c:v>
                </c:pt>
                <c:pt idx="4080">
                  <c:v>777.41</c:v>
                </c:pt>
                <c:pt idx="4081">
                  <c:v>672.03</c:v>
                </c:pt>
                <c:pt idx="4082">
                  <c:v>603.32999999999947</c:v>
                </c:pt>
                <c:pt idx="4083">
                  <c:v>716.25</c:v>
                </c:pt>
                <c:pt idx="4084">
                  <c:v>370.40999999999997</c:v>
                </c:pt>
                <c:pt idx="4085">
                  <c:v>595.91999999999996</c:v>
                </c:pt>
                <c:pt idx="4086">
                  <c:v>814.03</c:v>
                </c:pt>
                <c:pt idx="4087">
                  <c:v>820.97</c:v>
                </c:pt>
                <c:pt idx="4088">
                  <c:v>618.92999999999938</c:v>
                </c:pt>
                <c:pt idx="4089">
                  <c:v>711.38</c:v>
                </c:pt>
                <c:pt idx="4090">
                  <c:v>411.16</c:v>
                </c:pt>
                <c:pt idx="4091">
                  <c:v>598.82999999999947</c:v>
                </c:pt>
                <c:pt idx="4092">
                  <c:v>581.33999999999946</c:v>
                </c:pt>
                <c:pt idx="4093">
                  <c:v>425.18</c:v>
                </c:pt>
                <c:pt idx="4094">
                  <c:v>742.25</c:v>
                </c:pt>
                <c:pt idx="4095">
                  <c:v>599.99</c:v>
                </c:pt>
                <c:pt idx="4096">
                  <c:v>678.74</c:v>
                </c:pt>
                <c:pt idx="4097">
                  <c:v>499.36</c:v>
                </c:pt>
                <c:pt idx="4098">
                  <c:v>627.1</c:v>
                </c:pt>
                <c:pt idx="4099">
                  <c:v>878.37</c:v>
                </c:pt>
                <c:pt idx="4100">
                  <c:v>494.22999999999996</c:v>
                </c:pt>
                <c:pt idx="4101">
                  <c:v>549.69000000000005</c:v>
                </c:pt>
                <c:pt idx="4102">
                  <c:v>537.30999999999938</c:v>
                </c:pt>
                <c:pt idx="4103">
                  <c:v>519.69000000000005</c:v>
                </c:pt>
                <c:pt idx="4104">
                  <c:v>583.55999999999938</c:v>
                </c:pt>
                <c:pt idx="4105">
                  <c:v>1004.8499999999999</c:v>
                </c:pt>
                <c:pt idx="4106">
                  <c:v>1446.56</c:v>
                </c:pt>
                <c:pt idx="4107">
                  <c:v>996.9299999999995</c:v>
                </c:pt>
                <c:pt idx="4108">
                  <c:v>942.35999999999945</c:v>
                </c:pt>
                <c:pt idx="4109">
                  <c:v>943.48</c:v>
                </c:pt>
                <c:pt idx="4110">
                  <c:v>812.48</c:v>
                </c:pt>
                <c:pt idx="4111">
                  <c:v>492.42999999999955</c:v>
                </c:pt>
                <c:pt idx="4112">
                  <c:v>764.32999999999947</c:v>
                </c:pt>
                <c:pt idx="4113">
                  <c:v>792.54</c:v>
                </c:pt>
                <c:pt idx="4114">
                  <c:v>592.1</c:v>
                </c:pt>
                <c:pt idx="4115">
                  <c:v>663.43999999999949</c:v>
                </c:pt>
                <c:pt idx="4116">
                  <c:v>771.68000000000006</c:v>
                </c:pt>
                <c:pt idx="4117">
                  <c:v>651.91</c:v>
                </c:pt>
                <c:pt idx="4118">
                  <c:v>950.33999999999946</c:v>
                </c:pt>
                <c:pt idx="4119">
                  <c:v>832.51</c:v>
                </c:pt>
                <c:pt idx="4120">
                  <c:v>737.95999999999947</c:v>
                </c:pt>
                <c:pt idx="4121">
                  <c:v>1228.0899999999999</c:v>
                </c:pt>
                <c:pt idx="4122">
                  <c:v>878.42</c:v>
                </c:pt>
                <c:pt idx="4123">
                  <c:v>853.14</c:v>
                </c:pt>
                <c:pt idx="4124">
                  <c:v>840.63</c:v>
                </c:pt>
                <c:pt idx="4125">
                  <c:v>677.75</c:v>
                </c:pt>
                <c:pt idx="4126">
                  <c:v>761.47</c:v>
                </c:pt>
                <c:pt idx="4127">
                  <c:v>914.35999999999945</c:v>
                </c:pt>
                <c:pt idx="4128">
                  <c:v>630.19000000000005</c:v>
                </c:pt>
                <c:pt idx="4129">
                  <c:v>948.7</c:v>
                </c:pt>
                <c:pt idx="4130">
                  <c:v>795</c:v>
                </c:pt>
                <c:pt idx="4131">
                  <c:v>973</c:v>
                </c:pt>
                <c:pt idx="4132">
                  <c:v>502.83</c:v>
                </c:pt>
                <c:pt idx="4133">
                  <c:v>558.09</c:v>
                </c:pt>
                <c:pt idx="4134">
                  <c:v>652.35999999999945</c:v>
                </c:pt>
                <c:pt idx="4135">
                  <c:v>431.37</c:v>
                </c:pt>
                <c:pt idx="4136">
                  <c:v>522.7700000000001</c:v>
                </c:pt>
                <c:pt idx="4137">
                  <c:v>721.38</c:v>
                </c:pt>
                <c:pt idx="4138">
                  <c:v>685.80999999999949</c:v>
                </c:pt>
                <c:pt idx="4139">
                  <c:v>659.32999999999947</c:v>
                </c:pt>
                <c:pt idx="4140">
                  <c:v>630.54</c:v>
                </c:pt>
                <c:pt idx="4141">
                  <c:v>680.84999999999945</c:v>
                </c:pt>
                <c:pt idx="4142">
                  <c:v>552.76</c:v>
                </c:pt>
                <c:pt idx="4143">
                  <c:v>688.1</c:v>
                </c:pt>
                <c:pt idx="4144">
                  <c:v>665.6</c:v>
                </c:pt>
                <c:pt idx="4145">
                  <c:v>677.67000000000007</c:v>
                </c:pt>
                <c:pt idx="4146">
                  <c:v>635.11</c:v>
                </c:pt>
                <c:pt idx="4147">
                  <c:v>624.03</c:v>
                </c:pt>
                <c:pt idx="4148">
                  <c:v>928.49</c:v>
                </c:pt>
                <c:pt idx="4149">
                  <c:v>652.85999999999945</c:v>
                </c:pt>
                <c:pt idx="4150">
                  <c:v>780.55999999999949</c:v>
                </c:pt>
                <c:pt idx="4151">
                  <c:v>887.5</c:v>
                </c:pt>
                <c:pt idx="4152">
                  <c:v>631.89</c:v>
                </c:pt>
                <c:pt idx="4153">
                  <c:v>610.65</c:v>
                </c:pt>
                <c:pt idx="4154">
                  <c:v>786.68000000000006</c:v>
                </c:pt>
                <c:pt idx="4155">
                  <c:v>892.71</c:v>
                </c:pt>
                <c:pt idx="4156">
                  <c:v>524.51</c:v>
                </c:pt>
                <c:pt idx="4157">
                  <c:v>544.76</c:v>
                </c:pt>
                <c:pt idx="4158">
                  <c:v>947.28000000000009</c:v>
                </c:pt>
                <c:pt idx="4159">
                  <c:v>418.18</c:v>
                </c:pt>
                <c:pt idx="4160">
                  <c:v>600</c:v>
                </c:pt>
                <c:pt idx="4161">
                  <c:v>989.48</c:v>
                </c:pt>
                <c:pt idx="4162">
                  <c:v>787.75</c:v>
                </c:pt>
                <c:pt idx="4163">
                  <c:v>785.76</c:v>
                </c:pt>
                <c:pt idx="4164">
                  <c:v>775.73</c:v>
                </c:pt>
                <c:pt idx="4165">
                  <c:v>911.51</c:v>
                </c:pt>
                <c:pt idx="4166">
                  <c:v>490.56</c:v>
                </c:pt>
                <c:pt idx="4167">
                  <c:v>601.25</c:v>
                </c:pt>
                <c:pt idx="4168">
                  <c:v>687.37</c:v>
                </c:pt>
                <c:pt idx="4169">
                  <c:v>364.52</c:v>
                </c:pt>
                <c:pt idx="4170">
                  <c:v>610.29000000000008</c:v>
                </c:pt>
                <c:pt idx="4171">
                  <c:v>484.15000000000003</c:v>
                </c:pt>
                <c:pt idx="4172">
                  <c:v>549.49</c:v>
                </c:pt>
                <c:pt idx="4173">
                  <c:v>640.13</c:v>
                </c:pt>
                <c:pt idx="4174">
                  <c:v>880.6</c:v>
                </c:pt>
                <c:pt idx="4175">
                  <c:v>815.75</c:v>
                </c:pt>
                <c:pt idx="4176">
                  <c:v>773.48</c:v>
                </c:pt>
                <c:pt idx="4177">
                  <c:v>497.31</c:v>
                </c:pt>
                <c:pt idx="4178">
                  <c:v>489.22999999999996</c:v>
                </c:pt>
                <c:pt idx="4179">
                  <c:v>703.01</c:v>
                </c:pt>
                <c:pt idx="4180">
                  <c:v>711.5</c:v>
                </c:pt>
                <c:pt idx="4181">
                  <c:v>593.43999999999949</c:v>
                </c:pt>
                <c:pt idx="4182">
                  <c:v>795.83999999999946</c:v>
                </c:pt>
                <c:pt idx="4183">
                  <c:v>662.84999999999945</c:v>
                </c:pt>
                <c:pt idx="4184">
                  <c:v>1196.47</c:v>
                </c:pt>
                <c:pt idx="4185">
                  <c:v>620.79999999999995</c:v>
                </c:pt>
                <c:pt idx="4186">
                  <c:v>764.37</c:v>
                </c:pt>
                <c:pt idx="4187">
                  <c:v>708.33999999999946</c:v>
                </c:pt>
                <c:pt idx="4188">
                  <c:v>625.35999999999945</c:v>
                </c:pt>
                <c:pt idx="4189">
                  <c:v>589.34999999999945</c:v>
                </c:pt>
                <c:pt idx="4190">
                  <c:v>619.80999999999938</c:v>
                </c:pt>
                <c:pt idx="4191">
                  <c:v>639.32999999999947</c:v>
                </c:pt>
                <c:pt idx="4192">
                  <c:v>632.22</c:v>
                </c:pt>
                <c:pt idx="4193">
                  <c:v>855.42</c:v>
                </c:pt>
                <c:pt idx="4194">
                  <c:v>808.39</c:v>
                </c:pt>
                <c:pt idx="4195">
                  <c:v>694.42</c:v>
                </c:pt>
                <c:pt idx="4196">
                  <c:v>514.47</c:v>
                </c:pt>
                <c:pt idx="4197">
                  <c:v>560.22</c:v>
                </c:pt>
                <c:pt idx="4198">
                  <c:v>598.95999999999947</c:v>
                </c:pt>
                <c:pt idx="4199">
                  <c:v>497.47999999999996</c:v>
                </c:pt>
                <c:pt idx="4200">
                  <c:v>618.24</c:v>
                </c:pt>
                <c:pt idx="4201">
                  <c:v>602.48</c:v>
                </c:pt>
                <c:pt idx="4202">
                  <c:v>493.90999999999997</c:v>
                </c:pt>
                <c:pt idx="4203">
                  <c:v>628.89</c:v>
                </c:pt>
                <c:pt idx="4204">
                  <c:v>1083.3499999999999</c:v>
                </c:pt>
                <c:pt idx="4205">
                  <c:v>614.23</c:v>
                </c:pt>
                <c:pt idx="4206">
                  <c:v>792.19</c:v>
                </c:pt>
                <c:pt idx="4207">
                  <c:v>992.68000000000006</c:v>
                </c:pt>
                <c:pt idx="4208">
                  <c:v>764.6</c:v>
                </c:pt>
                <c:pt idx="4209">
                  <c:v>730.42</c:v>
                </c:pt>
                <c:pt idx="4210">
                  <c:v>816.48</c:v>
                </c:pt>
                <c:pt idx="4211">
                  <c:v>855.28000000000009</c:v>
                </c:pt>
                <c:pt idx="4212">
                  <c:v>847.63</c:v>
                </c:pt>
                <c:pt idx="4213">
                  <c:v>774.99</c:v>
                </c:pt>
                <c:pt idx="4214">
                  <c:v>846.18000000000006</c:v>
                </c:pt>
                <c:pt idx="4215">
                  <c:v>876.67000000000007</c:v>
                </c:pt>
                <c:pt idx="4216">
                  <c:v>763.71</c:v>
                </c:pt>
                <c:pt idx="4217">
                  <c:v>841.5</c:v>
                </c:pt>
                <c:pt idx="4218">
                  <c:v>473.62</c:v>
                </c:pt>
                <c:pt idx="4219">
                  <c:v>454.36</c:v>
                </c:pt>
                <c:pt idx="4220">
                  <c:v>537.13</c:v>
                </c:pt>
                <c:pt idx="4221">
                  <c:v>982.9</c:v>
                </c:pt>
                <c:pt idx="4222">
                  <c:v>699.09</c:v>
                </c:pt>
                <c:pt idx="4223">
                  <c:v>674.29000000000008</c:v>
                </c:pt>
                <c:pt idx="4224">
                  <c:v>846.53</c:v>
                </c:pt>
                <c:pt idx="4225">
                  <c:v>830.51</c:v>
                </c:pt>
                <c:pt idx="4226">
                  <c:v>594.24</c:v>
                </c:pt>
                <c:pt idx="4227">
                  <c:v>708.62</c:v>
                </c:pt>
                <c:pt idx="4228">
                  <c:v>759.99</c:v>
                </c:pt>
                <c:pt idx="4229">
                  <c:v>820.8</c:v>
                </c:pt>
                <c:pt idx="4230">
                  <c:v>434.58</c:v>
                </c:pt>
                <c:pt idx="4231">
                  <c:v>615.01</c:v>
                </c:pt>
                <c:pt idx="4232">
                  <c:v>621.79000000000008</c:v>
                </c:pt>
                <c:pt idx="4233">
                  <c:v>649.49</c:v>
                </c:pt>
                <c:pt idx="4234">
                  <c:v>717.83999999999946</c:v>
                </c:pt>
                <c:pt idx="4235">
                  <c:v>512.84999999999945</c:v>
                </c:pt>
                <c:pt idx="4236">
                  <c:v>665.51</c:v>
                </c:pt>
                <c:pt idx="4237">
                  <c:v>877.1</c:v>
                </c:pt>
                <c:pt idx="4238">
                  <c:v>1035.4100000000001</c:v>
                </c:pt>
                <c:pt idx="4239">
                  <c:v>1098.31</c:v>
                </c:pt>
                <c:pt idx="4240">
                  <c:v>694.16</c:v>
                </c:pt>
                <c:pt idx="4241">
                  <c:v>797.55</c:v>
                </c:pt>
                <c:pt idx="4242">
                  <c:v>1021.8399999999999</c:v>
                </c:pt>
                <c:pt idx="4243">
                  <c:v>596.83999999999946</c:v>
                </c:pt>
                <c:pt idx="4244">
                  <c:v>827.94999999999948</c:v>
                </c:pt>
                <c:pt idx="4245">
                  <c:v>922.28000000000009</c:v>
                </c:pt>
                <c:pt idx="4246">
                  <c:v>521.4</c:v>
                </c:pt>
                <c:pt idx="4247">
                  <c:v>445.95</c:v>
                </c:pt>
                <c:pt idx="4248">
                  <c:v>709.29000000000008</c:v>
                </c:pt>
                <c:pt idx="4249">
                  <c:v>688.82999999999947</c:v>
                </c:pt>
                <c:pt idx="4250">
                  <c:v>583.76</c:v>
                </c:pt>
                <c:pt idx="4251">
                  <c:v>688.4</c:v>
                </c:pt>
                <c:pt idx="4252">
                  <c:v>587.51</c:v>
                </c:pt>
                <c:pt idx="4253">
                  <c:v>831.49</c:v>
                </c:pt>
                <c:pt idx="4254">
                  <c:v>643.44999999999948</c:v>
                </c:pt>
                <c:pt idx="4255">
                  <c:v>925.66</c:v>
                </c:pt>
                <c:pt idx="4256">
                  <c:v>797.85999999999945</c:v>
                </c:pt>
                <c:pt idx="4257">
                  <c:v>725.68000000000006</c:v>
                </c:pt>
                <c:pt idx="4258">
                  <c:v>695.25</c:v>
                </c:pt>
                <c:pt idx="4259">
                  <c:v>571.54999999999939</c:v>
                </c:pt>
                <c:pt idx="4260">
                  <c:v>549.16</c:v>
                </c:pt>
                <c:pt idx="4261">
                  <c:v>495.77</c:v>
                </c:pt>
                <c:pt idx="4262">
                  <c:v>577.5</c:v>
                </c:pt>
                <c:pt idx="4263">
                  <c:v>676.6</c:v>
                </c:pt>
                <c:pt idx="4264">
                  <c:v>552.42999999999938</c:v>
                </c:pt>
                <c:pt idx="4265">
                  <c:v>621.11</c:v>
                </c:pt>
                <c:pt idx="4266">
                  <c:v>605.54999999999939</c:v>
                </c:pt>
                <c:pt idx="4267">
                  <c:v>699.28000000000009</c:v>
                </c:pt>
                <c:pt idx="4268">
                  <c:v>1348.55</c:v>
                </c:pt>
                <c:pt idx="4269">
                  <c:v>553.12</c:v>
                </c:pt>
                <c:pt idx="4270">
                  <c:v>548.95999999999947</c:v>
                </c:pt>
                <c:pt idx="4271">
                  <c:v>401.74</c:v>
                </c:pt>
                <c:pt idx="4272">
                  <c:v>604.08000000000004</c:v>
                </c:pt>
                <c:pt idx="4273">
                  <c:v>669.78000000000009</c:v>
                </c:pt>
                <c:pt idx="4274">
                  <c:v>1141.6699999999998</c:v>
                </c:pt>
                <c:pt idx="4275">
                  <c:v>635.45999999999947</c:v>
                </c:pt>
                <c:pt idx="4276">
                  <c:v>821.4299999999995</c:v>
                </c:pt>
                <c:pt idx="4277">
                  <c:v>457.02</c:v>
                </c:pt>
                <c:pt idx="4278">
                  <c:v>390.33</c:v>
                </c:pt>
                <c:pt idx="4279">
                  <c:v>572.38</c:v>
                </c:pt>
                <c:pt idx="4280">
                  <c:v>1093.43</c:v>
                </c:pt>
                <c:pt idx="4281">
                  <c:v>586.75</c:v>
                </c:pt>
                <c:pt idx="4282">
                  <c:v>590.7700000000001</c:v>
                </c:pt>
                <c:pt idx="4283">
                  <c:v>695.67000000000007</c:v>
                </c:pt>
                <c:pt idx="4284">
                  <c:v>759.31999999999948</c:v>
                </c:pt>
                <c:pt idx="4285">
                  <c:v>703.99</c:v>
                </c:pt>
                <c:pt idx="4286">
                  <c:v>592.94999999999948</c:v>
                </c:pt>
                <c:pt idx="4287">
                  <c:v>460.32</c:v>
                </c:pt>
                <c:pt idx="4288">
                  <c:v>551.65</c:v>
                </c:pt>
                <c:pt idx="4289">
                  <c:v>640.37</c:v>
                </c:pt>
                <c:pt idx="4290">
                  <c:v>915.21</c:v>
                </c:pt>
                <c:pt idx="4291">
                  <c:v>779.78000000000009</c:v>
                </c:pt>
                <c:pt idx="4292">
                  <c:v>613.30999999999938</c:v>
                </c:pt>
                <c:pt idx="4293">
                  <c:v>666.14</c:v>
                </c:pt>
                <c:pt idx="4294">
                  <c:v>555.78000000000009</c:v>
                </c:pt>
                <c:pt idx="4295">
                  <c:v>655.16</c:v>
                </c:pt>
                <c:pt idx="4296">
                  <c:v>680.88</c:v>
                </c:pt>
                <c:pt idx="4297">
                  <c:v>777.33999999999946</c:v>
                </c:pt>
                <c:pt idx="4298">
                  <c:v>597.41</c:v>
                </c:pt>
                <c:pt idx="4299">
                  <c:v>576.41</c:v>
                </c:pt>
                <c:pt idx="4300">
                  <c:v>988.74</c:v>
                </c:pt>
                <c:pt idx="4301">
                  <c:v>974.79000000000008</c:v>
                </c:pt>
                <c:pt idx="4302">
                  <c:v>1025.8399999999999</c:v>
                </c:pt>
                <c:pt idx="4303">
                  <c:v>1101.27</c:v>
                </c:pt>
                <c:pt idx="4304">
                  <c:v>990.13</c:v>
                </c:pt>
                <c:pt idx="4305">
                  <c:v>622.7700000000001</c:v>
                </c:pt>
                <c:pt idx="4306">
                  <c:v>608.53</c:v>
                </c:pt>
                <c:pt idx="4307">
                  <c:v>589.81999999999948</c:v>
                </c:pt>
                <c:pt idx="4308">
                  <c:v>482.74</c:v>
                </c:pt>
                <c:pt idx="4309">
                  <c:v>657.18000000000006</c:v>
                </c:pt>
                <c:pt idx="4310">
                  <c:v>320.07</c:v>
                </c:pt>
                <c:pt idx="4311">
                  <c:v>592.2700000000001</c:v>
                </c:pt>
                <c:pt idx="4312">
                  <c:v>639.19000000000005</c:v>
                </c:pt>
                <c:pt idx="4313">
                  <c:v>862.71</c:v>
                </c:pt>
                <c:pt idx="4314">
                  <c:v>1029.23</c:v>
                </c:pt>
                <c:pt idx="4315">
                  <c:v>902.87</c:v>
                </c:pt>
                <c:pt idx="4316">
                  <c:v>695.29000000000008</c:v>
                </c:pt>
                <c:pt idx="4317">
                  <c:v>655.72</c:v>
                </c:pt>
                <c:pt idx="4318">
                  <c:v>596.18000000000006</c:v>
                </c:pt>
                <c:pt idx="4319">
                  <c:v>592.99</c:v>
                </c:pt>
                <c:pt idx="4320">
                  <c:v>485.28</c:v>
                </c:pt>
                <c:pt idx="4321">
                  <c:v>722.82999999999947</c:v>
                </c:pt>
                <c:pt idx="4322">
                  <c:v>579.23</c:v>
                </c:pt>
                <c:pt idx="4323">
                  <c:v>1034.1399999999999</c:v>
                </c:pt>
                <c:pt idx="4324">
                  <c:v>582.05999999999938</c:v>
                </c:pt>
                <c:pt idx="4325">
                  <c:v>650.57000000000005</c:v>
                </c:pt>
                <c:pt idx="4326">
                  <c:v>1039.74</c:v>
                </c:pt>
                <c:pt idx="4327">
                  <c:v>972.83999999999946</c:v>
                </c:pt>
                <c:pt idx="4328">
                  <c:v>587.59</c:v>
                </c:pt>
                <c:pt idx="4329">
                  <c:v>495.95</c:v>
                </c:pt>
                <c:pt idx="4330">
                  <c:v>824.45999999999947</c:v>
                </c:pt>
                <c:pt idx="4331">
                  <c:v>781.49</c:v>
                </c:pt>
                <c:pt idx="4332">
                  <c:v>809.26</c:v>
                </c:pt>
                <c:pt idx="4333">
                  <c:v>573.89</c:v>
                </c:pt>
                <c:pt idx="4334">
                  <c:v>989.66</c:v>
                </c:pt>
                <c:pt idx="4335">
                  <c:v>697.3</c:v>
                </c:pt>
                <c:pt idx="4336">
                  <c:v>615.78000000000009</c:v>
                </c:pt>
                <c:pt idx="4337">
                  <c:v>529.17000000000007</c:v>
                </c:pt>
                <c:pt idx="4338">
                  <c:v>425.8</c:v>
                </c:pt>
                <c:pt idx="4339">
                  <c:v>661.18000000000006</c:v>
                </c:pt>
                <c:pt idx="4340">
                  <c:v>854.58</c:v>
                </c:pt>
                <c:pt idx="4341">
                  <c:v>1066.3899999999999</c:v>
                </c:pt>
                <c:pt idx="4342">
                  <c:v>887.4299999999995</c:v>
                </c:pt>
                <c:pt idx="4343">
                  <c:v>688.57</c:v>
                </c:pt>
                <c:pt idx="4344">
                  <c:v>853.31999999999948</c:v>
                </c:pt>
                <c:pt idx="4345">
                  <c:v>701.38</c:v>
                </c:pt>
                <c:pt idx="4346">
                  <c:v>458.45</c:v>
                </c:pt>
                <c:pt idx="4347">
                  <c:v>533.39</c:v>
                </c:pt>
                <c:pt idx="4348">
                  <c:v>585.62</c:v>
                </c:pt>
                <c:pt idx="4349">
                  <c:v>646.02</c:v>
                </c:pt>
                <c:pt idx="4350">
                  <c:v>762.54</c:v>
                </c:pt>
                <c:pt idx="4351">
                  <c:v>591.62</c:v>
                </c:pt>
                <c:pt idx="4352">
                  <c:v>558.4</c:v>
                </c:pt>
                <c:pt idx="4353">
                  <c:v>739.89</c:v>
                </c:pt>
                <c:pt idx="4354">
                  <c:v>987.3</c:v>
                </c:pt>
                <c:pt idx="4355">
                  <c:v>563.89</c:v>
                </c:pt>
                <c:pt idx="4356">
                  <c:v>501.15000000000003</c:v>
                </c:pt>
                <c:pt idx="4357">
                  <c:v>663.62</c:v>
                </c:pt>
                <c:pt idx="4358">
                  <c:v>600.41</c:v>
                </c:pt>
                <c:pt idx="4359">
                  <c:v>767.84999999999945</c:v>
                </c:pt>
                <c:pt idx="4360">
                  <c:v>757.39</c:v>
                </c:pt>
                <c:pt idx="4361">
                  <c:v>869.04</c:v>
                </c:pt>
                <c:pt idx="4362">
                  <c:v>551.21</c:v>
                </c:pt>
                <c:pt idx="4363">
                  <c:v>525.64</c:v>
                </c:pt>
                <c:pt idx="4364">
                  <c:v>652.63</c:v>
                </c:pt>
                <c:pt idx="4365">
                  <c:v>1130.8499999999999</c:v>
                </c:pt>
                <c:pt idx="4366">
                  <c:v>818.15</c:v>
                </c:pt>
                <c:pt idx="4367">
                  <c:v>558.38</c:v>
                </c:pt>
                <c:pt idx="4368">
                  <c:v>829.68000000000006</c:v>
                </c:pt>
                <c:pt idx="4369">
                  <c:v>941.79000000000008</c:v>
                </c:pt>
                <c:pt idx="4370">
                  <c:v>805.99</c:v>
                </c:pt>
                <c:pt idx="4371">
                  <c:v>924.05999999999949</c:v>
                </c:pt>
                <c:pt idx="4372">
                  <c:v>856.78000000000009</c:v>
                </c:pt>
                <c:pt idx="4373">
                  <c:v>662.71</c:v>
                </c:pt>
                <c:pt idx="4374">
                  <c:v>732.14</c:v>
                </c:pt>
                <c:pt idx="4375">
                  <c:v>443.35</c:v>
                </c:pt>
                <c:pt idx="4376">
                  <c:v>723.33999999999946</c:v>
                </c:pt>
                <c:pt idx="4377">
                  <c:v>623.81999999999948</c:v>
                </c:pt>
                <c:pt idx="4378">
                  <c:v>881.73</c:v>
                </c:pt>
                <c:pt idx="4379">
                  <c:v>1208.56</c:v>
                </c:pt>
                <c:pt idx="4380">
                  <c:v>628.7700000000001</c:v>
                </c:pt>
                <c:pt idx="4381">
                  <c:v>866.85999999999945</c:v>
                </c:pt>
                <c:pt idx="4382">
                  <c:v>717.97</c:v>
                </c:pt>
                <c:pt idx="4383">
                  <c:v>1003.4</c:v>
                </c:pt>
                <c:pt idx="4384">
                  <c:v>567.41</c:v>
                </c:pt>
                <c:pt idx="4385">
                  <c:v>595.02</c:v>
                </c:pt>
                <c:pt idx="4386">
                  <c:v>741.31999999999948</c:v>
                </c:pt>
                <c:pt idx="4387">
                  <c:v>843.42</c:v>
                </c:pt>
                <c:pt idx="4388">
                  <c:v>614.93999999999949</c:v>
                </c:pt>
                <c:pt idx="4389">
                  <c:v>818.01</c:v>
                </c:pt>
                <c:pt idx="4390">
                  <c:v>915.85999999999945</c:v>
                </c:pt>
                <c:pt idx="4391">
                  <c:v>580.97</c:v>
                </c:pt>
                <c:pt idx="4392">
                  <c:v>599.02</c:v>
                </c:pt>
                <c:pt idx="4393">
                  <c:v>568.58000000000004</c:v>
                </c:pt>
                <c:pt idx="4394">
                  <c:v>482.94</c:v>
                </c:pt>
                <c:pt idx="4395">
                  <c:v>493.81</c:v>
                </c:pt>
                <c:pt idx="4396">
                  <c:v>788.29000000000008</c:v>
                </c:pt>
                <c:pt idx="4397">
                  <c:v>783.41</c:v>
                </c:pt>
                <c:pt idx="4398">
                  <c:v>613.88</c:v>
                </c:pt>
                <c:pt idx="4399">
                  <c:v>563.76</c:v>
                </c:pt>
                <c:pt idx="4400">
                  <c:v>540.70000000000005</c:v>
                </c:pt>
                <c:pt idx="4401">
                  <c:v>494.63</c:v>
                </c:pt>
                <c:pt idx="4402">
                  <c:v>523.5</c:v>
                </c:pt>
                <c:pt idx="4403">
                  <c:v>550.29999999999995</c:v>
                </c:pt>
                <c:pt idx="4404">
                  <c:v>510.95</c:v>
                </c:pt>
                <c:pt idx="4405">
                  <c:v>485.5</c:v>
                </c:pt>
                <c:pt idx="4406">
                  <c:v>441.85</c:v>
                </c:pt>
                <c:pt idx="4407">
                  <c:v>739.55999999999949</c:v>
                </c:pt>
                <c:pt idx="4408">
                  <c:v>515.45999999999947</c:v>
                </c:pt>
                <c:pt idx="4409">
                  <c:v>837.13</c:v>
                </c:pt>
                <c:pt idx="4410">
                  <c:v>653.70000000000005</c:v>
                </c:pt>
                <c:pt idx="4411">
                  <c:v>734.81999999999948</c:v>
                </c:pt>
                <c:pt idx="4412">
                  <c:v>516.29999999999995</c:v>
                </c:pt>
                <c:pt idx="4413">
                  <c:v>519.87</c:v>
                </c:pt>
                <c:pt idx="4414">
                  <c:v>624.54999999999939</c:v>
                </c:pt>
                <c:pt idx="4415">
                  <c:v>443.9</c:v>
                </c:pt>
                <c:pt idx="4416">
                  <c:v>913.95999999999947</c:v>
                </c:pt>
                <c:pt idx="4417">
                  <c:v>1036.0899999999999</c:v>
                </c:pt>
                <c:pt idx="4418">
                  <c:v>792.32999999999947</c:v>
                </c:pt>
                <c:pt idx="4419">
                  <c:v>834.14</c:v>
                </c:pt>
                <c:pt idx="4420">
                  <c:v>580.99</c:v>
                </c:pt>
                <c:pt idx="4421">
                  <c:v>840.55</c:v>
                </c:pt>
                <c:pt idx="4422">
                  <c:v>643.97</c:v>
                </c:pt>
                <c:pt idx="4423">
                  <c:v>1055.9100000000001</c:v>
                </c:pt>
                <c:pt idx="4424">
                  <c:v>747.2700000000001</c:v>
                </c:pt>
                <c:pt idx="4425">
                  <c:v>687.45999999999947</c:v>
                </c:pt>
                <c:pt idx="4426">
                  <c:v>950.39</c:v>
                </c:pt>
                <c:pt idx="4427">
                  <c:v>803.5</c:v>
                </c:pt>
                <c:pt idx="4428">
                  <c:v>592.05999999999938</c:v>
                </c:pt>
                <c:pt idx="4429">
                  <c:v>498.09</c:v>
                </c:pt>
                <c:pt idx="4430">
                  <c:v>661.19</c:v>
                </c:pt>
                <c:pt idx="4431">
                  <c:v>494.6</c:v>
                </c:pt>
                <c:pt idx="4432">
                  <c:v>686.1</c:v>
                </c:pt>
                <c:pt idx="4433">
                  <c:v>521.70000000000005</c:v>
                </c:pt>
                <c:pt idx="4434">
                  <c:v>1046.1099999999999</c:v>
                </c:pt>
                <c:pt idx="4435">
                  <c:v>823.55</c:v>
                </c:pt>
                <c:pt idx="4436">
                  <c:v>689.09</c:v>
                </c:pt>
                <c:pt idx="4437">
                  <c:v>803.35999999999945</c:v>
                </c:pt>
                <c:pt idx="4438">
                  <c:v>743.2</c:v>
                </c:pt>
                <c:pt idx="4439">
                  <c:v>865.23</c:v>
                </c:pt>
                <c:pt idx="4440">
                  <c:v>697.80999999999949</c:v>
                </c:pt>
                <c:pt idx="4441">
                  <c:v>509.52</c:v>
                </c:pt>
                <c:pt idx="4442">
                  <c:v>499.56</c:v>
                </c:pt>
                <c:pt idx="4443">
                  <c:v>497.65000000000003</c:v>
                </c:pt>
                <c:pt idx="4444">
                  <c:v>823.2</c:v>
                </c:pt>
                <c:pt idx="4445">
                  <c:v>869.1</c:v>
                </c:pt>
                <c:pt idx="4446">
                  <c:v>620.91999999999996</c:v>
                </c:pt>
                <c:pt idx="4447">
                  <c:v>835.57</c:v>
                </c:pt>
                <c:pt idx="4448">
                  <c:v>804</c:v>
                </c:pt>
                <c:pt idx="4449">
                  <c:v>951.07</c:v>
                </c:pt>
                <c:pt idx="4450">
                  <c:v>634.76</c:v>
                </c:pt>
                <c:pt idx="4451">
                  <c:v>668.85999999999945</c:v>
                </c:pt>
                <c:pt idx="4452">
                  <c:v>751.42</c:v>
                </c:pt>
                <c:pt idx="4453">
                  <c:v>634.54999999999939</c:v>
                </c:pt>
                <c:pt idx="4454">
                  <c:v>672.80999999999949</c:v>
                </c:pt>
                <c:pt idx="4455">
                  <c:v>792.05999999999949</c:v>
                </c:pt>
                <c:pt idx="4456">
                  <c:v>675.6</c:v>
                </c:pt>
                <c:pt idx="4457">
                  <c:v>942.43999999999949</c:v>
                </c:pt>
                <c:pt idx="4458">
                  <c:v>846.57</c:v>
                </c:pt>
                <c:pt idx="4459">
                  <c:v>705.62</c:v>
                </c:pt>
                <c:pt idx="4460">
                  <c:v>588.20000000000005</c:v>
                </c:pt>
                <c:pt idx="4461">
                  <c:v>608.31999999999948</c:v>
                </c:pt>
                <c:pt idx="4462">
                  <c:v>1036.3799999999999</c:v>
                </c:pt>
                <c:pt idx="4463">
                  <c:v>583.64</c:v>
                </c:pt>
                <c:pt idx="4464">
                  <c:v>705.78000000000009</c:v>
                </c:pt>
                <c:pt idx="4465">
                  <c:v>737.83999999999946</c:v>
                </c:pt>
                <c:pt idx="4466">
                  <c:v>862.85999999999945</c:v>
                </c:pt>
                <c:pt idx="4467">
                  <c:v>732.68000000000006</c:v>
                </c:pt>
                <c:pt idx="4468">
                  <c:v>552.13</c:v>
                </c:pt>
                <c:pt idx="4469">
                  <c:v>518.33999999999946</c:v>
                </c:pt>
                <c:pt idx="4470">
                  <c:v>734.35999999999945</c:v>
                </c:pt>
                <c:pt idx="4471">
                  <c:v>1196.56</c:v>
                </c:pt>
                <c:pt idx="4472">
                  <c:v>920.95999999999947</c:v>
                </c:pt>
                <c:pt idx="4473">
                  <c:v>653.18000000000006</c:v>
                </c:pt>
                <c:pt idx="4474">
                  <c:v>790.94999999999948</c:v>
                </c:pt>
                <c:pt idx="4475">
                  <c:v>712.78000000000009</c:v>
                </c:pt>
                <c:pt idx="4476">
                  <c:v>652.35999999999945</c:v>
                </c:pt>
                <c:pt idx="4477">
                  <c:v>670.18000000000006</c:v>
                </c:pt>
                <c:pt idx="4478">
                  <c:v>771.05</c:v>
                </c:pt>
                <c:pt idx="4479">
                  <c:v>442.25</c:v>
                </c:pt>
                <c:pt idx="4480">
                  <c:v>445.11</c:v>
                </c:pt>
                <c:pt idx="4481">
                  <c:v>558.07000000000005</c:v>
                </c:pt>
                <c:pt idx="4482">
                  <c:v>439.72999999999996</c:v>
                </c:pt>
                <c:pt idx="4483">
                  <c:v>767.63</c:v>
                </c:pt>
                <c:pt idx="4484">
                  <c:v>1022.8499999999999</c:v>
                </c:pt>
                <c:pt idx="4485">
                  <c:v>905.87</c:v>
                </c:pt>
                <c:pt idx="4486">
                  <c:v>363.13</c:v>
                </c:pt>
                <c:pt idx="4487">
                  <c:v>505.1</c:v>
                </c:pt>
                <c:pt idx="4488">
                  <c:v>392.68</c:v>
                </c:pt>
                <c:pt idx="4489">
                  <c:v>556.95999999999947</c:v>
                </c:pt>
                <c:pt idx="4490">
                  <c:v>542.7700000000001</c:v>
                </c:pt>
                <c:pt idx="4491">
                  <c:v>570.51</c:v>
                </c:pt>
                <c:pt idx="4492">
                  <c:v>699.99</c:v>
                </c:pt>
                <c:pt idx="4493">
                  <c:v>862.69</c:v>
                </c:pt>
                <c:pt idx="4494">
                  <c:v>837.17000000000007</c:v>
                </c:pt>
                <c:pt idx="4495">
                  <c:v>925.45999999999947</c:v>
                </c:pt>
                <c:pt idx="4496">
                  <c:v>575.82999999999947</c:v>
                </c:pt>
                <c:pt idx="4497">
                  <c:v>931.29000000000008</c:v>
                </c:pt>
                <c:pt idx="4498">
                  <c:v>905.55</c:v>
                </c:pt>
                <c:pt idx="4499">
                  <c:v>679.43999999999949</c:v>
                </c:pt>
                <c:pt idx="4500">
                  <c:v>731.4299999999995</c:v>
                </c:pt>
                <c:pt idx="4501">
                  <c:v>510.09</c:v>
                </c:pt>
                <c:pt idx="4502">
                  <c:v>539.26</c:v>
                </c:pt>
                <c:pt idx="4503">
                  <c:v>527.80999999999938</c:v>
                </c:pt>
                <c:pt idx="4504">
                  <c:v>1134.76</c:v>
                </c:pt>
                <c:pt idx="4505">
                  <c:v>877.24</c:v>
                </c:pt>
                <c:pt idx="4506">
                  <c:v>794.57</c:v>
                </c:pt>
                <c:pt idx="4507">
                  <c:v>681.29000000000008</c:v>
                </c:pt>
                <c:pt idx="4508">
                  <c:v>765.11</c:v>
                </c:pt>
                <c:pt idx="4509">
                  <c:v>442.7</c:v>
                </c:pt>
                <c:pt idx="4510">
                  <c:v>439.15000000000003</c:v>
                </c:pt>
                <c:pt idx="4511">
                  <c:v>657.38</c:v>
                </c:pt>
                <c:pt idx="4512">
                  <c:v>955.85999999999945</c:v>
                </c:pt>
                <c:pt idx="4513">
                  <c:v>852.02</c:v>
                </c:pt>
                <c:pt idx="4514">
                  <c:v>833.67000000000007</c:v>
                </c:pt>
                <c:pt idx="4515">
                  <c:v>731.49</c:v>
                </c:pt>
                <c:pt idx="4516">
                  <c:v>536.37</c:v>
                </c:pt>
                <c:pt idx="4517">
                  <c:v>553.99</c:v>
                </c:pt>
                <c:pt idx="4518">
                  <c:v>826.02</c:v>
                </c:pt>
                <c:pt idx="4519">
                  <c:v>669.87</c:v>
                </c:pt>
                <c:pt idx="4520">
                  <c:v>579.13</c:v>
                </c:pt>
                <c:pt idx="4521">
                  <c:v>866.4</c:v>
                </c:pt>
                <c:pt idx="4522">
                  <c:v>990.05</c:v>
                </c:pt>
                <c:pt idx="4523">
                  <c:v>726.61</c:v>
                </c:pt>
                <c:pt idx="4524">
                  <c:v>752.24</c:v>
                </c:pt>
                <c:pt idx="4525">
                  <c:v>801.23</c:v>
                </c:pt>
                <c:pt idx="4526">
                  <c:v>606.9</c:v>
                </c:pt>
                <c:pt idx="4527">
                  <c:v>1107.1899999999998</c:v>
                </c:pt>
                <c:pt idx="4528">
                  <c:v>578.45999999999947</c:v>
                </c:pt>
                <c:pt idx="4529">
                  <c:v>668.59</c:v>
                </c:pt>
                <c:pt idx="4530">
                  <c:v>663.2</c:v>
                </c:pt>
                <c:pt idx="4531">
                  <c:v>829.4</c:v>
                </c:pt>
                <c:pt idx="4532">
                  <c:v>576.71</c:v>
                </c:pt>
                <c:pt idx="4533">
                  <c:v>694.16</c:v>
                </c:pt>
                <c:pt idx="4534">
                  <c:v>778.9</c:v>
                </c:pt>
                <c:pt idx="4535">
                  <c:v>566.31999999999948</c:v>
                </c:pt>
                <c:pt idx="4536">
                  <c:v>705.2</c:v>
                </c:pt>
                <c:pt idx="4537">
                  <c:v>561.80999999999938</c:v>
                </c:pt>
                <c:pt idx="4538">
                  <c:v>579.07000000000005</c:v>
                </c:pt>
                <c:pt idx="4539">
                  <c:v>456.42999999999955</c:v>
                </c:pt>
                <c:pt idx="4540">
                  <c:v>770.55</c:v>
                </c:pt>
                <c:pt idx="4541">
                  <c:v>800.4</c:v>
                </c:pt>
                <c:pt idx="4542">
                  <c:v>928</c:v>
                </c:pt>
                <c:pt idx="4543">
                  <c:v>548.30999999999938</c:v>
                </c:pt>
                <c:pt idx="4544">
                  <c:v>586.16</c:v>
                </c:pt>
                <c:pt idx="4545">
                  <c:v>541.09</c:v>
                </c:pt>
                <c:pt idx="4546">
                  <c:v>498.26</c:v>
                </c:pt>
                <c:pt idx="4547">
                  <c:v>1089.3699999999999</c:v>
                </c:pt>
                <c:pt idx="4548">
                  <c:v>852.66</c:v>
                </c:pt>
                <c:pt idx="4549">
                  <c:v>768.73</c:v>
                </c:pt>
                <c:pt idx="4550">
                  <c:v>661.65</c:v>
                </c:pt>
                <c:pt idx="4551">
                  <c:v>522.2700000000001</c:v>
                </c:pt>
                <c:pt idx="4552">
                  <c:v>868.57</c:v>
                </c:pt>
                <c:pt idx="4553">
                  <c:v>570.58000000000004</c:v>
                </c:pt>
                <c:pt idx="4554">
                  <c:v>540.26</c:v>
                </c:pt>
                <c:pt idx="4555">
                  <c:v>579.58000000000004</c:v>
                </c:pt>
                <c:pt idx="4556">
                  <c:v>848.65</c:v>
                </c:pt>
                <c:pt idx="4557">
                  <c:v>620.89</c:v>
                </c:pt>
                <c:pt idx="4558">
                  <c:v>548.38</c:v>
                </c:pt>
                <c:pt idx="4559">
                  <c:v>570.26</c:v>
                </c:pt>
                <c:pt idx="4560">
                  <c:v>894.34999999999945</c:v>
                </c:pt>
                <c:pt idx="4561">
                  <c:v>676.32999999999947</c:v>
                </c:pt>
                <c:pt idx="4562">
                  <c:v>1080.74</c:v>
                </c:pt>
                <c:pt idx="4563">
                  <c:v>704.61</c:v>
                </c:pt>
                <c:pt idx="4564">
                  <c:v>676.48</c:v>
                </c:pt>
                <c:pt idx="4565">
                  <c:v>438.54</c:v>
                </c:pt>
                <c:pt idx="4566">
                  <c:v>1050.8799999999999</c:v>
                </c:pt>
                <c:pt idx="4567">
                  <c:v>710.14</c:v>
                </c:pt>
                <c:pt idx="4568">
                  <c:v>895.35999999999945</c:v>
                </c:pt>
                <c:pt idx="4569">
                  <c:v>733.28000000000009</c:v>
                </c:pt>
                <c:pt idx="4570">
                  <c:v>694.55</c:v>
                </c:pt>
                <c:pt idx="4571">
                  <c:v>736.32999999999947</c:v>
                </c:pt>
                <c:pt idx="4572">
                  <c:v>1314.04</c:v>
                </c:pt>
                <c:pt idx="4573">
                  <c:v>705.89</c:v>
                </c:pt>
                <c:pt idx="4574">
                  <c:v>325.41999999999996</c:v>
                </c:pt>
                <c:pt idx="4575">
                  <c:v>360.59</c:v>
                </c:pt>
                <c:pt idx="4576">
                  <c:v>401.98999999999995</c:v>
                </c:pt>
                <c:pt idx="4577">
                  <c:v>520.88</c:v>
                </c:pt>
                <c:pt idx="4578">
                  <c:v>734.82999999999947</c:v>
                </c:pt>
                <c:pt idx="4579">
                  <c:v>692</c:v>
                </c:pt>
                <c:pt idx="4580">
                  <c:v>502.85</c:v>
                </c:pt>
                <c:pt idx="4581">
                  <c:v>414.97999999999996</c:v>
                </c:pt>
                <c:pt idx="4582">
                  <c:v>642.59</c:v>
                </c:pt>
                <c:pt idx="4583">
                  <c:v>561.81999999999948</c:v>
                </c:pt>
                <c:pt idx="4584">
                  <c:v>697.92</c:v>
                </c:pt>
                <c:pt idx="4585">
                  <c:v>526.34999999999945</c:v>
                </c:pt>
                <c:pt idx="4586">
                  <c:v>609.30999999999938</c:v>
                </c:pt>
                <c:pt idx="4587">
                  <c:v>935.9</c:v>
                </c:pt>
                <c:pt idx="4588">
                  <c:v>773.99</c:v>
                </c:pt>
                <c:pt idx="4589">
                  <c:v>754.66</c:v>
                </c:pt>
                <c:pt idx="4590">
                  <c:v>658.39</c:v>
                </c:pt>
                <c:pt idx="4591">
                  <c:v>741.45999999999947</c:v>
                </c:pt>
                <c:pt idx="4592">
                  <c:v>676.07</c:v>
                </c:pt>
                <c:pt idx="4593">
                  <c:v>1492.6299999999999</c:v>
                </c:pt>
                <c:pt idx="4594">
                  <c:v>660.04</c:v>
                </c:pt>
                <c:pt idx="4595">
                  <c:v>539.9</c:v>
                </c:pt>
                <c:pt idx="4596">
                  <c:v>524.42999999999938</c:v>
                </c:pt>
                <c:pt idx="4597">
                  <c:v>459.52</c:v>
                </c:pt>
                <c:pt idx="4598">
                  <c:v>598.17000000000007</c:v>
                </c:pt>
                <c:pt idx="4599">
                  <c:v>442.51</c:v>
                </c:pt>
                <c:pt idx="4600">
                  <c:v>514.93999999999949</c:v>
                </c:pt>
                <c:pt idx="4601">
                  <c:v>816.05999999999949</c:v>
                </c:pt>
                <c:pt idx="4602">
                  <c:v>785.15</c:v>
                </c:pt>
                <c:pt idx="4603">
                  <c:v>531.65</c:v>
                </c:pt>
                <c:pt idx="4604">
                  <c:v>511.95</c:v>
                </c:pt>
                <c:pt idx="4605">
                  <c:v>477.55</c:v>
                </c:pt>
                <c:pt idx="4606">
                  <c:v>442.97999999999996</c:v>
                </c:pt>
                <c:pt idx="4607">
                  <c:v>978.01</c:v>
                </c:pt>
                <c:pt idx="4608">
                  <c:v>804.80999999999949</c:v>
                </c:pt>
                <c:pt idx="4609">
                  <c:v>832.15</c:v>
                </c:pt>
                <c:pt idx="4610">
                  <c:v>744.5</c:v>
                </c:pt>
                <c:pt idx="4611">
                  <c:v>663.24</c:v>
                </c:pt>
                <c:pt idx="4612">
                  <c:v>627.54999999999939</c:v>
                </c:pt>
                <c:pt idx="4613">
                  <c:v>706.69</c:v>
                </c:pt>
                <c:pt idx="4614">
                  <c:v>548.22</c:v>
                </c:pt>
                <c:pt idx="4615">
                  <c:v>743.93999999999949</c:v>
                </c:pt>
                <c:pt idx="4616">
                  <c:v>789.73</c:v>
                </c:pt>
                <c:pt idx="4617">
                  <c:v>820.03</c:v>
                </c:pt>
                <c:pt idx="4618">
                  <c:v>769.71</c:v>
                </c:pt>
                <c:pt idx="4619">
                  <c:v>476.35</c:v>
                </c:pt>
                <c:pt idx="4620">
                  <c:v>527.54999999999939</c:v>
                </c:pt>
                <c:pt idx="4621">
                  <c:v>763.34999999999945</c:v>
                </c:pt>
                <c:pt idx="4622">
                  <c:v>1013.22</c:v>
                </c:pt>
                <c:pt idx="4623">
                  <c:v>680.55999999999949</c:v>
                </c:pt>
                <c:pt idx="4624">
                  <c:v>587.91</c:v>
                </c:pt>
                <c:pt idx="4625">
                  <c:v>594.71</c:v>
                </c:pt>
                <c:pt idx="4626">
                  <c:v>857.79000000000008</c:v>
                </c:pt>
                <c:pt idx="4627">
                  <c:v>567.31999999999948</c:v>
                </c:pt>
                <c:pt idx="4628">
                  <c:v>853.6</c:v>
                </c:pt>
                <c:pt idx="4629">
                  <c:v>901.51</c:v>
                </c:pt>
                <c:pt idx="4630">
                  <c:v>529.08000000000004</c:v>
                </c:pt>
                <c:pt idx="4631">
                  <c:v>622.79000000000008</c:v>
                </c:pt>
                <c:pt idx="4632">
                  <c:v>547.24</c:v>
                </c:pt>
                <c:pt idx="4633">
                  <c:v>539.78000000000009</c:v>
                </c:pt>
                <c:pt idx="4634">
                  <c:v>306.04000000000002</c:v>
                </c:pt>
                <c:pt idx="4635">
                  <c:v>1003.38</c:v>
                </c:pt>
                <c:pt idx="4636">
                  <c:v>497.31</c:v>
                </c:pt>
                <c:pt idx="4637">
                  <c:v>1169.1599999999999</c:v>
                </c:pt>
                <c:pt idx="4638">
                  <c:v>449.75</c:v>
                </c:pt>
                <c:pt idx="4639">
                  <c:v>625.88</c:v>
                </c:pt>
                <c:pt idx="4640">
                  <c:v>798.68000000000006</c:v>
                </c:pt>
                <c:pt idx="4641">
                  <c:v>633.1</c:v>
                </c:pt>
                <c:pt idx="4642">
                  <c:v>516.34999999999945</c:v>
                </c:pt>
                <c:pt idx="4643">
                  <c:v>633.12</c:v>
                </c:pt>
                <c:pt idx="4644">
                  <c:v>548.25</c:v>
                </c:pt>
                <c:pt idx="4645">
                  <c:v>590.58000000000004</c:v>
                </c:pt>
                <c:pt idx="4646">
                  <c:v>875.03</c:v>
                </c:pt>
                <c:pt idx="4647">
                  <c:v>1062.53</c:v>
                </c:pt>
                <c:pt idx="4648">
                  <c:v>845.01</c:v>
                </c:pt>
                <c:pt idx="4649">
                  <c:v>623.51</c:v>
                </c:pt>
                <c:pt idx="4650">
                  <c:v>579.87</c:v>
                </c:pt>
                <c:pt idx="4651">
                  <c:v>730.13</c:v>
                </c:pt>
                <c:pt idx="4652">
                  <c:v>791.99</c:v>
                </c:pt>
                <c:pt idx="4653">
                  <c:v>841.2700000000001</c:v>
                </c:pt>
                <c:pt idx="4654">
                  <c:v>496.04</c:v>
                </c:pt>
                <c:pt idx="4655">
                  <c:v>486.46</c:v>
                </c:pt>
                <c:pt idx="4656">
                  <c:v>894.75</c:v>
                </c:pt>
                <c:pt idx="4657">
                  <c:v>689.47</c:v>
                </c:pt>
                <c:pt idx="4658">
                  <c:v>685.04</c:v>
                </c:pt>
                <c:pt idx="4659">
                  <c:v>887.7</c:v>
                </c:pt>
                <c:pt idx="4660">
                  <c:v>575.66</c:v>
                </c:pt>
                <c:pt idx="4661">
                  <c:v>544.52</c:v>
                </c:pt>
                <c:pt idx="4662">
                  <c:v>467.9</c:v>
                </c:pt>
                <c:pt idx="4663">
                  <c:v>618.55999999999938</c:v>
                </c:pt>
                <c:pt idx="4664">
                  <c:v>431.11</c:v>
                </c:pt>
                <c:pt idx="4665">
                  <c:v>687.47</c:v>
                </c:pt>
                <c:pt idx="4666">
                  <c:v>528.14</c:v>
                </c:pt>
                <c:pt idx="4667">
                  <c:v>481.01</c:v>
                </c:pt>
                <c:pt idx="4668">
                  <c:v>621.45999999999947</c:v>
                </c:pt>
                <c:pt idx="4669">
                  <c:v>922.49</c:v>
                </c:pt>
                <c:pt idx="4670">
                  <c:v>561.64</c:v>
                </c:pt>
                <c:pt idx="4671">
                  <c:v>538.07000000000005</c:v>
                </c:pt>
                <c:pt idx="4672">
                  <c:v>488.84000000000003</c:v>
                </c:pt>
                <c:pt idx="4673">
                  <c:v>902</c:v>
                </c:pt>
                <c:pt idx="4674">
                  <c:v>508.67</c:v>
                </c:pt>
                <c:pt idx="4675">
                  <c:v>614.33999999999946</c:v>
                </c:pt>
                <c:pt idx="4676">
                  <c:v>897.05</c:v>
                </c:pt>
                <c:pt idx="4677">
                  <c:v>1051.05</c:v>
                </c:pt>
                <c:pt idx="4678">
                  <c:v>626.92999999999938</c:v>
                </c:pt>
                <c:pt idx="4679">
                  <c:v>809.37</c:v>
                </c:pt>
                <c:pt idx="4680">
                  <c:v>799.9299999999995</c:v>
                </c:pt>
                <c:pt idx="4681">
                  <c:v>553.80999999999938</c:v>
                </c:pt>
                <c:pt idx="4682">
                  <c:v>486.55</c:v>
                </c:pt>
                <c:pt idx="4683">
                  <c:v>778.57</c:v>
                </c:pt>
                <c:pt idx="4684">
                  <c:v>1011.38</c:v>
                </c:pt>
                <c:pt idx="4685">
                  <c:v>1452.06</c:v>
                </c:pt>
                <c:pt idx="4686">
                  <c:v>815.05999999999949</c:v>
                </c:pt>
                <c:pt idx="4687">
                  <c:v>847.11</c:v>
                </c:pt>
                <c:pt idx="4688">
                  <c:v>446.32</c:v>
                </c:pt>
                <c:pt idx="4689">
                  <c:v>571.6</c:v>
                </c:pt>
                <c:pt idx="4690">
                  <c:v>539.83999999999946</c:v>
                </c:pt>
                <c:pt idx="4691">
                  <c:v>1359.6599999999999</c:v>
                </c:pt>
                <c:pt idx="4692">
                  <c:v>606.03</c:v>
                </c:pt>
                <c:pt idx="4693">
                  <c:v>713.82999999999947</c:v>
                </c:pt>
                <c:pt idx="4694">
                  <c:v>411</c:v>
                </c:pt>
                <c:pt idx="4695">
                  <c:v>475.98999999999995</c:v>
                </c:pt>
                <c:pt idx="4696">
                  <c:v>579.33999999999946</c:v>
                </c:pt>
                <c:pt idx="4697">
                  <c:v>720.51</c:v>
                </c:pt>
                <c:pt idx="4698">
                  <c:v>1231.8</c:v>
                </c:pt>
                <c:pt idx="4699">
                  <c:v>635.23</c:v>
                </c:pt>
                <c:pt idx="4700">
                  <c:v>622.82999999999947</c:v>
                </c:pt>
                <c:pt idx="4701">
                  <c:v>640.33999999999946</c:v>
                </c:pt>
                <c:pt idx="4702">
                  <c:v>642.98</c:v>
                </c:pt>
                <c:pt idx="4703">
                  <c:v>510.91999999999996</c:v>
                </c:pt>
                <c:pt idx="4704">
                  <c:v>501.52</c:v>
                </c:pt>
                <c:pt idx="4705">
                  <c:v>578.64</c:v>
                </c:pt>
                <c:pt idx="4706">
                  <c:v>517.65</c:v>
                </c:pt>
                <c:pt idx="4707">
                  <c:v>677.30999999999949</c:v>
                </c:pt>
                <c:pt idx="4708">
                  <c:v>548.79999999999995</c:v>
                </c:pt>
                <c:pt idx="4709">
                  <c:v>861.05999999999949</c:v>
                </c:pt>
                <c:pt idx="4710">
                  <c:v>1016.3399999999999</c:v>
                </c:pt>
                <c:pt idx="4711">
                  <c:v>861.28000000000009</c:v>
                </c:pt>
                <c:pt idx="4712">
                  <c:v>841.32999999999947</c:v>
                </c:pt>
                <c:pt idx="4713">
                  <c:v>686.25</c:v>
                </c:pt>
                <c:pt idx="4714">
                  <c:v>644.16</c:v>
                </c:pt>
                <c:pt idx="4715">
                  <c:v>588.35999999999945</c:v>
                </c:pt>
                <c:pt idx="4716">
                  <c:v>940.43999999999949</c:v>
                </c:pt>
                <c:pt idx="4717">
                  <c:v>530.45999999999947</c:v>
                </c:pt>
                <c:pt idx="4718">
                  <c:v>636.47</c:v>
                </c:pt>
                <c:pt idx="4719">
                  <c:v>541.55999999999938</c:v>
                </c:pt>
                <c:pt idx="4720">
                  <c:v>718.03</c:v>
                </c:pt>
                <c:pt idx="4721">
                  <c:v>449.38</c:v>
                </c:pt>
                <c:pt idx="4722">
                  <c:v>636.54</c:v>
                </c:pt>
                <c:pt idx="4723">
                  <c:v>963.25</c:v>
                </c:pt>
                <c:pt idx="4724">
                  <c:v>675.62</c:v>
                </c:pt>
                <c:pt idx="4725">
                  <c:v>590.44999999999948</c:v>
                </c:pt>
                <c:pt idx="4726">
                  <c:v>619.1</c:v>
                </c:pt>
                <c:pt idx="4727">
                  <c:v>461.46999999999997</c:v>
                </c:pt>
                <c:pt idx="4728">
                  <c:v>828.19</c:v>
                </c:pt>
                <c:pt idx="4729">
                  <c:v>795.55999999999949</c:v>
                </c:pt>
                <c:pt idx="4730">
                  <c:v>609.76</c:v>
                </c:pt>
                <c:pt idx="4731">
                  <c:v>501.72999999999996</c:v>
                </c:pt>
                <c:pt idx="4732">
                  <c:v>444.35</c:v>
                </c:pt>
                <c:pt idx="4733">
                  <c:v>518.1</c:v>
                </c:pt>
                <c:pt idx="4734">
                  <c:v>634.04</c:v>
                </c:pt>
                <c:pt idx="4735">
                  <c:v>686.42</c:v>
                </c:pt>
                <c:pt idx="4736">
                  <c:v>573.42999999999938</c:v>
                </c:pt>
                <c:pt idx="4737">
                  <c:v>1019.87</c:v>
                </c:pt>
                <c:pt idx="4738">
                  <c:v>467.18</c:v>
                </c:pt>
                <c:pt idx="4739">
                  <c:v>655.20000000000005</c:v>
                </c:pt>
                <c:pt idx="4740">
                  <c:v>921.37</c:v>
                </c:pt>
                <c:pt idx="4741">
                  <c:v>805.7700000000001</c:v>
                </c:pt>
                <c:pt idx="4742">
                  <c:v>844.25</c:v>
                </c:pt>
                <c:pt idx="4743">
                  <c:v>497.81</c:v>
                </c:pt>
                <c:pt idx="4744">
                  <c:v>601.31999999999948</c:v>
                </c:pt>
                <c:pt idx="4745">
                  <c:v>549.97</c:v>
                </c:pt>
                <c:pt idx="4746">
                  <c:v>575.11</c:v>
                </c:pt>
                <c:pt idx="4747">
                  <c:v>753.23</c:v>
                </c:pt>
                <c:pt idx="4748">
                  <c:v>585.49</c:v>
                </c:pt>
                <c:pt idx="4749">
                  <c:v>527.03</c:v>
                </c:pt>
                <c:pt idx="4750">
                  <c:v>686.15</c:v>
                </c:pt>
                <c:pt idx="4751">
                  <c:v>1062.3</c:v>
                </c:pt>
                <c:pt idx="4752">
                  <c:v>1025.02</c:v>
                </c:pt>
                <c:pt idx="4753">
                  <c:v>692.4299999999995</c:v>
                </c:pt>
                <c:pt idx="4754">
                  <c:v>1143.2</c:v>
                </c:pt>
                <c:pt idx="4755">
                  <c:v>621.14</c:v>
                </c:pt>
                <c:pt idx="4756">
                  <c:v>602.02</c:v>
                </c:pt>
                <c:pt idx="4757">
                  <c:v>750.55</c:v>
                </c:pt>
                <c:pt idx="4758">
                  <c:v>717.7</c:v>
                </c:pt>
                <c:pt idx="4759">
                  <c:v>1127.25</c:v>
                </c:pt>
                <c:pt idx="4760">
                  <c:v>482.31</c:v>
                </c:pt>
                <c:pt idx="4761">
                  <c:v>664.58</c:v>
                </c:pt>
                <c:pt idx="4762">
                  <c:v>820.45999999999947</c:v>
                </c:pt>
                <c:pt idx="4763">
                  <c:v>707.24</c:v>
                </c:pt>
                <c:pt idx="4764">
                  <c:v>491.08</c:v>
                </c:pt>
                <c:pt idx="4765">
                  <c:v>547.01</c:v>
                </c:pt>
                <c:pt idx="4766">
                  <c:v>701.58</c:v>
                </c:pt>
                <c:pt idx="4767">
                  <c:v>679.67000000000007</c:v>
                </c:pt>
                <c:pt idx="4768">
                  <c:v>528.02</c:v>
                </c:pt>
                <c:pt idx="4769">
                  <c:v>608.6</c:v>
                </c:pt>
                <c:pt idx="4770">
                  <c:v>524.89</c:v>
                </c:pt>
                <c:pt idx="4771">
                  <c:v>654.51</c:v>
                </c:pt>
                <c:pt idx="4772">
                  <c:v>864.43999999999949</c:v>
                </c:pt>
                <c:pt idx="4773">
                  <c:v>1000.93</c:v>
                </c:pt>
                <c:pt idx="4774">
                  <c:v>900.48</c:v>
                </c:pt>
                <c:pt idx="4775">
                  <c:v>863.66</c:v>
                </c:pt>
                <c:pt idx="4776">
                  <c:v>615.84999999999945</c:v>
                </c:pt>
                <c:pt idx="4777">
                  <c:v>862.05</c:v>
                </c:pt>
                <c:pt idx="4778">
                  <c:v>705.3</c:v>
                </c:pt>
                <c:pt idx="4779">
                  <c:v>494.36</c:v>
                </c:pt>
                <c:pt idx="4780">
                  <c:v>787.78000000000009</c:v>
                </c:pt>
                <c:pt idx="4781">
                  <c:v>723.18000000000006</c:v>
                </c:pt>
                <c:pt idx="4782">
                  <c:v>1858.6899999999998</c:v>
                </c:pt>
                <c:pt idx="4783">
                  <c:v>667.11</c:v>
                </c:pt>
                <c:pt idx="4784">
                  <c:v>635.99</c:v>
                </c:pt>
                <c:pt idx="4785">
                  <c:v>387.61</c:v>
                </c:pt>
                <c:pt idx="4786">
                  <c:v>686.16</c:v>
                </c:pt>
                <c:pt idx="4787">
                  <c:v>724.4</c:v>
                </c:pt>
                <c:pt idx="4788">
                  <c:v>484.72999999999996</c:v>
                </c:pt>
                <c:pt idx="4789">
                  <c:v>705.29000000000008</c:v>
                </c:pt>
                <c:pt idx="4790">
                  <c:v>1010.72</c:v>
                </c:pt>
                <c:pt idx="4791">
                  <c:v>786.82999999999947</c:v>
                </c:pt>
                <c:pt idx="4792">
                  <c:v>723.26</c:v>
                </c:pt>
                <c:pt idx="4793">
                  <c:v>517.18000000000006</c:v>
                </c:pt>
                <c:pt idx="4794">
                  <c:v>817.11</c:v>
                </c:pt>
                <c:pt idx="4795">
                  <c:v>627.16</c:v>
                </c:pt>
                <c:pt idx="4796">
                  <c:v>683.63</c:v>
                </c:pt>
                <c:pt idx="4797">
                  <c:v>745.21</c:v>
                </c:pt>
                <c:pt idx="4798">
                  <c:v>860.15</c:v>
                </c:pt>
                <c:pt idx="4799">
                  <c:v>1062.06</c:v>
                </c:pt>
                <c:pt idx="4800">
                  <c:v>1068.95</c:v>
                </c:pt>
                <c:pt idx="4801">
                  <c:v>713.88</c:v>
                </c:pt>
                <c:pt idx="4802">
                  <c:v>786.91</c:v>
                </c:pt>
                <c:pt idx="4803">
                  <c:v>576.91</c:v>
                </c:pt>
                <c:pt idx="4804">
                  <c:v>568.73</c:v>
                </c:pt>
                <c:pt idx="4805">
                  <c:v>914.67000000000007</c:v>
                </c:pt>
                <c:pt idx="4806">
                  <c:v>1136.6699999999998</c:v>
                </c:pt>
                <c:pt idx="4807">
                  <c:v>643.1</c:v>
                </c:pt>
                <c:pt idx="4808">
                  <c:v>576.48</c:v>
                </c:pt>
                <c:pt idx="4809">
                  <c:v>658.95999999999947</c:v>
                </c:pt>
                <c:pt idx="4810">
                  <c:v>688.15</c:v>
                </c:pt>
                <c:pt idx="4811">
                  <c:v>707.58</c:v>
                </c:pt>
                <c:pt idx="4812">
                  <c:v>1002.7800000000001</c:v>
                </c:pt>
                <c:pt idx="4813">
                  <c:v>719.93999999999949</c:v>
                </c:pt>
                <c:pt idx="4814">
                  <c:v>707.97</c:v>
                </c:pt>
                <c:pt idx="4815">
                  <c:v>666.65</c:v>
                </c:pt>
                <c:pt idx="4816">
                  <c:v>579.4</c:v>
                </c:pt>
                <c:pt idx="4817">
                  <c:v>587.35999999999945</c:v>
                </c:pt>
                <c:pt idx="4818">
                  <c:v>553.70000000000005</c:v>
                </c:pt>
                <c:pt idx="4819">
                  <c:v>608.31999999999948</c:v>
                </c:pt>
                <c:pt idx="4820">
                  <c:v>682.15</c:v>
                </c:pt>
                <c:pt idx="4821">
                  <c:v>685.17000000000007</c:v>
                </c:pt>
                <c:pt idx="4822">
                  <c:v>554.48</c:v>
                </c:pt>
                <c:pt idx="4823">
                  <c:v>925.7</c:v>
                </c:pt>
                <c:pt idx="4824">
                  <c:v>632.18000000000006</c:v>
                </c:pt>
                <c:pt idx="4825">
                  <c:v>1570.51</c:v>
                </c:pt>
                <c:pt idx="4826">
                  <c:v>735</c:v>
                </c:pt>
                <c:pt idx="4827">
                  <c:v>599.63</c:v>
                </c:pt>
                <c:pt idx="4828">
                  <c:v>648.30999999999938</c:v>
                </c:pt>
                <c:pt idx="4829">
                  <c:v>910.41</c:v>
                </c:pt>
                <c:pt idx="4830">
                  <c:v>726</c:v>
                </c:pt>
                <c:pt idx="4831">
                  <c:v>602.75</c:v>
                </c:pt>
                <c:pt idx="4832">
                  <c:v>836.1</c:v>
                </c:pt>
                <c:pt idx="4833">
                  <c:v>1491.1699999999998</c:v>
                </c:pt>
                <c:pt idx="4834">
                  <c:v>847.22</c:v>
                </c:pt>
                <c:pt idx="4835">
                  <c:v>685.17000000000007</c:v>
                </c:pt>
                <c:pt idx="4836">
                  <c:v>635.20000000000005</c:v>
                </c:pt>
                <c:pt idx="4837">
                  <c:v>617.88</c:v>
                </c:pt>
                <c:pt idx="4838">
                  <c:v>855.21</c:v>
                </c:pt>
                <c:pt idx="4839">
                  <c:v>795.41</c:v>
                </c:pt>
                <c:pt idx="4840">
                  <c:v>1570.91</c:v>
                </c:pt>
                <c:pt idx="4841">
                  <c:v>606.15</c:v>
                </c:pt>
                <c:pt idx="4842">
                  <c:v>847.74</c:v>
                </c:pt>
                <c:pt idx="4843">
                  <c:v>505.55</c:v>
                </c:pt>
                <c:pt idx="4844">
                  <c:v>896.92</c:v>
                </c:pt>
                <c:pt idx="4845">
                  <c:v>842.22</c:v>
                </c:pt>
                <c:pt idx="4846">
                  <c:v>944.82999999999947</c:v>
                </c:pt>
                <c:pt idx="4847">
                  <c:v>1063.52</c:v>
                </c:pt>
                <c:pt idx="4848">
                  <c:v>712.15</c:v>
                </c:pt>
                <c:pt idx="4849">
                  <c:v>893.05</c:v>
                </c:pt>
                <c:pt idx="4850">
                  <c:v>715.52</c:v>
                </c:pt>
                <c:pt idx="4851">
                  <c:v>594.93999999999949</c:v>
                </c:pt>
                <c:pt idx="4852">
                  <c:v>732.19</c:v>
                </c:pt>
                <c:pt idx="4853">
                  <c:v>663.26</c:v>
                </c:pt>
                <c:pt idx="4854">
                  <c:v>581.65</c:v>
                </c:pt>
                <c:pt idx="4855">
                  <c:v>1085.6599999999999</c:v>
                </c:pt>
                <c:pt idx="4856">
                  <c:v>746.15</c:v>
                </c:pt>
                <c:pt idx="4857">
                  <c:v>498.44</c:v>
                </c:pt>
                <c:pt idx="4858">
                  <c:v>720.21</c:v>
                </c:pt>
                <c:pt idx="4859">
                  <c:v>1120.95</c:v>
                </c:pt>
                <c:pt idx="4860">
                  <c:v>540.54</c:v>
                </c:pt>
                <c:pt idx="4861">
                  <c:v>916.80999999999949</c:v>
                </c:pt>
                <c:pt idx="4862">
                  <c:v>1518.78</c:v>
                </c:pt>
                <c:pt idx="4863">
                  <c:v>1015.51</c:v>
                </c:pt>
                <c:pt idx="4864">
                  <c:v>699.41</c:v>
                </c:pt>
                <c:pt idx="4865">
                  <c:v>636.49</c:v>
                </c:pt>
                <c:pt idx="4866">
                  <c:v>765.58</c:v>
                </c:pt>
                <c:pt idx="4867">
                  <c:v>632.41999999999996</c:v>
                </c:pt>
                <c:pt idx="4868">
                  <c:v>619.81999999999948</c:v>
                </c:pt>
                <c:pt idx="4869">
                  <c:v>644.23</c:v>
                </c:pt>
                <c:pt idx="4870">
                  <c:v>669.6</c:v>
                </c:pt>
                <c:pt idx="4871">
                  <c:v>790.41</c:v>
                </c:pt>
                <c:pt idx="4872">
                  <c:v>1202.6299999999999</c:v>
                </c:pt>
                <c:pt idx="4873">
                  <c:v>546.31999999999948</c:v>
                </c:pt>
                <c:pt idx="4874">
                  <c:v>777.62</c:v>
                </c:pt>
                <c:pt idx="4875">
                  <c:v>1036.8699999999999</c:v>
                </c:pt>
                <c:pt idx="4876">
                  <c:v>562.88</c:v>
                </c:pt>
                <c:pt idx="4877">
                  <c:v>911.4</c:v>
                </c:pt>
                <c:pt idx="4878">
                  <c:v>849.80999999999949</c:v>
                </c:pt>
                <c:pt idx="4879">
                  <c:v>802.19</c:v>
                </c:pt>
                <c:pt idx="4880">
                  <c:v>926.95999999999947</c:v>
                </c:pt>
                <c:pt idx="4881">
                  <c:v>629.9</c:v>
                </c:pt>
                <c:pt idx="4882">
                  <c:v>592.61</c:v>
                </c:pt>
                <c:pt idx="4883">
                  <c:v>715.23</c:v>
                </c:pt>
                <c:pt idx="4884">
                  <c:v>570.74</c:v>
                </c:pt>
                <c:pt idx="4885">
                  <c:v>814.39</c:v>
                </c:pt>
                <c:pt idx="4886">
                  <c:v>964.34999999999945</c:v>
                </c:pt>
                <c:pt idx="4887">
                  <c:v>879.65</c:v>
                </c:pt>
                <c:pt idx="4888">
                  <c:v>884.47</c:v>
                </c:pt>
                <c:pt idx="4889">
                  <c:v>1112.1399999999999</c:v>
                </c:pt>
                <c:pt idx="4890">
                  <c:v>1091.01</c:v>
                </c:pt>
                <c:pt idx="4891">
                  <c:v>914.35999999999945</c:v>
                </c:pt>
                <c:pt idx="4892">
                  <c:v>1011.62</c:v>
                </c:pt>
                <c:pt idx="4893">
                  <c:v>772.04</c:v>
                </c:pt>
                <c:pt idx="4894">
                  <c:v>798.62</c:v>
                </c:pt>
                <c:pt idx="4895">
                  <c:v>910.84999999999945</c:v>
                </c:pt>
                <c:pt idx="4896">
                  <c:v>761.14</c:v>
                </c:pt>
                <c:pt idx="4897">
                  <c:v>770.15</c:v>
                </c:pt>
                <c:pt idx="4898">
                  <c:v>782.28000000000009</c:v>
                </c:pt>
                <c:pt idx="4899">
                  <c:v>765.84999999999945</c:v>
                </c:pt>
                <c:pt idx="4900">
                  <c:v>652.38</c:v>
                </c:pt>
                <c:pt idx="4901">
                  <c:v>611.08000000000004</c:v>
                </c:pt>
                <c:pt idx="4902">
                  <c:v>730.30999999999949</c:v>
                </c:pt>
                <c:pt idx="4903">
                  <c:v>788.66</c:v>
                </c:pt>
                <c:pt idx="4904">
                  <c:v>625.79000000000008</c:v>
                </c:pt>
                <c:pt idx="4905">
                  <c:v>659.67000000000007</c:v>
                </c:pt>
                <c:pt idx="4906">
                  <c:v>771.78000000000009</c:v>
                </c:pt>
                <c:pt idx="4907">
                  <c:v>634.29999999999995</c:v>
                </c:pt>
                <c:pt idx="4908">
                  <c:v>561.62</c:v>
                </c:pt>
                <c:pt idx="4909">
                  <c:v>861.80999999999949</c:v>
                </c:pt>
                <c:pt idx="4910">
                  <c:v>975.4299999999995</c:v>
                </c:pt>
                <c:pt idx="4911">
                  <c:v>709.25</c:v>
                </c:pt>
                <c:pt idx="4912">
                  <c:v>1693.6499999999999</c:v>
                </c:pt>
                <c:pt idx="4913">
                  <c:v>787.79000000000008</c:v>
                </c:pt>
                <c:pt idx="4914">
                  <c:v>732.24</c:v>
                </c:pt>
                <c:pt idx="4915">
                  <c:v>720.59</c:v>
                </c:pt>
                <c:pt idx="4916">
                  <c:v>633.63</c:v>
                </c:pt>
                <c:pt idx="4917">
                  <c:v>981.99</c:v>
                </c:pt>
                <c:pt idx="4918">
                  <c:v>933.6</c:v>
                </c:pt>
                <c:pt idx="4919">
                  <c:v>528.64</c:v>
                </c:pt>
                <c:pt idx="4920">
                  <c:v>814.28000000000009</c:v>
                </c:pt>
                <c:pt idx="4921">
                  <c:v>817.67000000000007</c:v>
                </c:pt>
                <c:pt idx="4922">
                  <c:v>1068.08</c:v>
                </c:pt>
                <c:pt idx="4923">
                  <c:v>781.03</c:v>
                </c:pt>
                <c:pt idx="4924">
                  <c:v>481.45</c:v>
                </c:pt>
                <c:pt idx="4925">
                  <c:v>792.48</c:v>
                </c:pt>
                <c:pt idx="4926">
                  <c:v>865.23</c:v>
                </c:pt>
                <c:pt idx="4927">
                  <c:v>1069.6099999999999</c:v>
                </c:pt>
                <c:pt idx="4928">
                  <c:v>547.93999999999949</c:v>
                </c:pt>
                <c:pt idx="4929">
                  <c:v>754.54</c:v>
                </c:pt>
                <c:pt idx="4930">
                  <c:v>742.74</c:v>
                </c:pt>
                <c:pt idx="4931">
                  <c:v>606.19000000000005</c:v>
                </c:pt>
                <c:pt idx="4932">
                  <c:v>708.4299999999995</c:v>
                </c:pt>
                <c:pt idx="4933">
                  <c:v>730.38</c:v>
                </c:pt>
                <c:pt idx="4934">
                  <c:v>881.64</c:v>
                </c:pt>
                <c:pt idx="4935">
                  <c:v>610.20000000000005</c:v>
                </c:pt>
                <c:pt idx="4936">
                  <c:v>936.75</c:v>
                </c:pt>
                <c:pt idx="4937">
                  <c:v>520.72</c:v>
                </c:pt>
                <c:pt idx="4938">
                  <c:v>604.91</c:v>
                </c:pt>
                <c:pt idx="4939">
                  <c:v>476.42999999999955</c:v>
                </c:pt>
                <c:pt idx="4940">
                  <c:v>706.19</c:v>
                </c:pt>
                <c:pt idx="4941">
                  <c:v>935.55999999999949</c:v>
                </c:pt>
                <c:pt idx="4942">
                  <c:v>827.2</c:v>
                </c:pt>
                <c:pt idx="4943">
                  <c:v>727.28000000000009</c:v>
                </c:pt>
                <c:pt idx="4944">
                  <c:v>758.45999999999947</c:v>
                </c:pt>
                <c:pt idx="4945">
                  <c:v>982.05999999999949</c:v>
                </c:pt>
                <c:pt idx="4946">
                  <c:v>957.93999999999949</c:v>
                </c:pt>
                <c:pt idx="4947">
                  <c:v>837.80999999999949</c:v>
                </c:pt>
                <c:pt idx="4948">
                  <c:v>605.99</c:v>
                </c:pt>
                <c:pt idx="4949">
                  <c:v>614.17000000000007</c:v>
                </c:pt>
                <c:pt idx="4950">
                  <c:v>770.38</c:v>
                </c:pt>
                <c:pt idx="4951">
                  <c:v>778.41</c:v>
                </c:pt>
                <c:pt idx="4952">
                  <c:v>468.15000000000003</c:v>
                </c:pt>
                <c:pt idx="4953">
                  <c:v>560.64</c:v>
                </c:pt>
                <c:pt idx="4954">
                  <c:v>750.09</c:v>
                </c:pt>
                <c:pt idx="4955">
                  <c:v>686.87</c:v>
                </c:pt>
                <c:pt idx="4956">
                  <c:v>945.05</c:v>
                </c:pt>
                <c:pt idx="4957">
                  <c:v>628.54999999999939</c:v>
                </c:pt>
                <c:pt idx="4958">
                  <c:v>749.21</c:v>
                </c:pt>
                <c:pt idx="4959">
                  <c:v>760.85999999999945</c:v>
                </c:pt>
                <c:pt idx="4960">
                  <c:v>894.52</c:v>
                </c:pt>
                <c:pt idx="4961">
                  <c:v>584.05999999999938</c:v>
                </c:pt>
                <c:pt idx="4962">
                  <c:v>637.79999999999995</c:v>
                </c:pt>
                <c:pt idx="4963">
                  <c:v>793.67000000000007</c:v>
                </c:pt>
                <c:pt idx="4964">
                  <c:v>804.30999999999949</c:v>
                </c:pt>
                <c:pt idx="4965">
                  <c:v>726.33999999999946</c:v>
                </c:pt>
                <c:pt idx="4966">
                  <c:v>842.23</c:v>
                </c:pt>
                <c:pt idx="4967">
                  <c:v>600.03</c:v>
                </c:pt>
                <c:pt idx="4968">
                  <c:v>2000.29</c:v>
                </c:pt>
                <c:pt idx="4969">
                  <c:v>626.67000000000007</c:v>
                </c:pt>
                <c:pt idx="4970">
                  <c:v>745</c:v>
                </c:pt>
                <c:pt idx="4971">
                  <c:v>1038.1399999999999</c:v>
                </c:pt>
                <c:pt idx="4972">
                  <c:v>649.54999999999939</c:v>
                </c:pt>
                <c:pt idx="4973">
                  <c:v>699.73</c:v>
                </c:pt>
                <c:pt idx="4974">
                  <c:v>753.84999999999945</c:v>
                </c:pt>
                <c:pt idx="4975">
                  <c:v>916.31999999999948</c:v>
                </c:pt>
                <c:pt idx="4976">
                  <c:v>634.28000000000009</c:v>
                </c:pt>
                <c:pt idx="4977">
                  <c:v>1007.03</c:v>
                </c:pt>
                <c:pt idx="4978">
                  <c:v>588.49</c:v>
                </c:pt>
                <c:pt idx="4979">
                  <c:v>563.31999999999948</c:v>
                </c:pt>
                <c:pt idx="4980">
                  <c:v>648.35999999999945</c:v>
                </c:pt>
                <c:pt idx="4981">
                  <c:v>1051.1899999999998</c:v>
                </c:pt>
                <c:pt idx="4982">
                  <c:v>1163.8599999999999</c:v>
                </c:pt>
                <c:pt idx="4983">
                  <c:v>953.2</c:v>
                </c:pt>
                <c:pt idx="4984">
                  <c:v>615.7700000000001</c:v>
                </c:pt>
                <c:pt idx="4985">
                  <c:v>680.13</c:v>
                </c:pt>
                <c:pt idx="4986">
                  <c:v>599.29999999999995</c:v>
                </c:pt>
                <c:pt idx="4987">
                  <c:v>795.14</c:v>
                </c:pt>
                <c:pt idx="4988">
                  <c:v>859.79000000000008</c:v>
                </c:pt>
                <c:pt idx="4989">
                  <c:v>618.98</c:v>
                </c:pt>
                <c:pt idx="4990">
                  <c:v>852.5</c:v>
                </c:pt>
                <c:pt idx="4991">
                  <c:v>1190.96</c:v>
                </c:pt>
                <c:pt idx="4992">
                  <c:v>1866.58</c:v>
                </c:pt>
                <c:pt idx="4993">
                  <c:v>599.17000000000007</c:v>
                </c:pt>
                <c:pt idx="4994">
                  <c:v>609.71</c:v>
                </c:pt>
                <c:pt idx="4995">
                  <c:v>727.2</c:v>
                </c:pt>
                <c:pt idx="4996">
                  <c:v>749.85999999999945</c:v>
                </c:pt>
                <c:pt idx="4997">
                  <c:v>527.88</c:v>
                </c:pt>
                <c:pt idx="4998">
                  <c:v>810.58</c:v>
                </c:pt>
                <c:pt idx="4999">
                  <c:v>561.30999999999938</c:v>
                </c:pt>
                <c:pt idx="5000">
                  <c:v>575.72</c:v>
                </c:pt>
                <c:pt idx="5001">
                  <c:v>702.7700000000001</c:v>
                </c:pt>
                <c:pt idx="5002">
                  <c:v>1581.04</c:v>
                </c:pt>
                <c:pt idx="5003">
                  <c:v>876.72</c:v>
                </c:pt>
                <c:pt idx="5004">
                  <c:v>843.34999999999945</c:v>
                </c:pt>
                <c:pt idx="5005">
                  <c:v>636.24</c:v>
                </c:pt>
                <c:pt idx="5006">
                  <c:v>1516.21</c:v>
                </c:pt>
                <c:pt idx="5007">
                  <c:v>843.57</c:v>
                </c:pt>
                <c:pt idx="5008">
                  <c:v>725.12</c:v>
                </c:pt>
                <c:pt idx="5009">
                  <c:v>698.7700000000001</c:v>
                </c:pt>
                <c:pt idx="5010">
                  <c:v>991.51</c:v>
                </c:pt>
                <c:pt idx="5011">
                  <c:v>854.63</c:v>
                </c:pt>
                <c:pt idx="5012">
                  <c:v>895.31999999999948</c:v>
                </c:pt>
                <c:pt idx="5013">
                  <c:v>953.23</c:v>
                </c:pt>
                <c:pt idx="5014">
                  <c:v>773.43999999999949</c:v>
                </c:pt>
                <c:pt idx="5015">
                  <c:v>850.11</c:v>
                </c:pt>
                <c:pt idx="5016">
                  <c:v>721.11</c:v>
                </c:pt>
                <c:pt idx="5017">
                  <c:v>709.63</c:v>
                </c:pt>
                <c:pt idx="5018">
                  <c:v>664.30999999999949</c:v>
                </c:pt>
                <c:pt idx="5019">
                  <c:v>588.82999999999947</c:v>
                </c:pt>
                <c:pt idx="5020">
                  <c:v>637.7700000000001</c:v>
                </c:pt>
                <c:pt idx="5021">
                  <c:v>721.55999999999949</c:v>
                </c:pt>
                <c:pt idx="5022">
                  <c:v>608.41999999999996</c:v>
                </c:pt>
                <c:pt idx="5023">
                  <c:v>987.04</c:v>
                </c:pt>
                <c:pt idx="5024">
                  <c:v>508.65000000000003</c:v>
                </c:pt>
                <c:pt idx="5025">
                  <c:v>1355.37</c:v>
                </c:pt>
                <c:pt idx="5026">
                  <c:v>801.49</c:v>
                </c:pt>
                <c:pt idx="5027">
                  <c:v>781.28000000000009</c:v>
                </c:pt>
                <c:pt idx="5028">
                  <c:v>777.47</c:v>
                </c:pt>
                <c:pt idx="5029">
                  <c:v>757.01</c:v>
                </c:pt>
                <c:pt idx="5030">
                  <c:v>651.7700000000001</c:v>
                </c:pt>
                <c:pt idx="5031">
                  <c:v>1120.0999999999999</c:v>
                </c:pt>
                <c:pt idx="5032">
                  <c:v>1214.03</c:v>
                </c:pt>
                <c:pt idx="5033">
                  <c:v>1497.29</c:v>
                </c:pt>
                <c:pt idx="5034">
                  <c:v>620.05999999999938</c:v>
                </c:pt>
                <c:pt idx="5035">
                  <c:v>729.01</c:v>
                </c:pt>
                <c:pt idx="5036">
                  <c:v>508.21</c:v>
                </c:pt>
                <c:pt idx="5037">
                  <c:v>636.69000000000005</c:v>
                </c:pt>
                <c:pt idx="5038">
                  <c:v>1171.7</c:v>
                </c:pt>
                <c:pt idx="5039">
                  <c:v>619.79000000000008</c:v>
                </c:pt>
                <c:pt idx="5040">
                  <c:v>910.30999999999949</c:v>
                </c:pt>
                <c:pt idx="5041">
                  <c:v>690.71</c:v>
                </c:pt>
                <c:pt idx="5042">
                  <c:v>728.62</c:v>
                </c:pt>
                <c:pt idx="5043">
                  <c:v>659.58</c:v>
                </c:pt>
                <c:pt idx="5044">
                  <c:v>967.88</c:v>
                </c:pt>
                <c:pt idx="5045">
                  <c:v>789.31999999999948</c:v>
                </c:pt>
                <c:pt idx="5046">
                  <c:v>565.37</c:v>
                </c:pt>
                <c:pt idx="5047">
                  <c:v>676.1</c:v>
                </c:pt>
                <c:pt idx="5048">
                  <c:v>657.85999999999945</c:v>
                </c:pt>
                <c:pt idx="5049">
                  <c:v>1408.71</c:v>
                </c:pt>
                <c:pt idx="5050">
                  <c:v>555.7700000000001</c:v>
                </c:pt>
                <c:pt idx="5051">
                  <c:v>603.82999999999947</c:v>
                </c:pt>
                <c:pt idx="5052">
                  <c:v>742.15</c:v>
                </c:pt>
                <c:pt idx="5053">
                  <c:v>785.95999999999947</c:v>
                </c:pt>
                <c:pt idx="5054">
                  <c:v>859.01</c:v>
                </c:pt>
                <c:pt idx="5055">
                  <c:v>601.49</c:v>
                </c:pt>
                <c:pt idx="5056">
                  <c:v>844.04</c:v>
                </c:pt>
                <c:pt idx="5057">
                  <c:v>1758.27</c:v>
                </c:pt>
                <c:pt idx="5058">
                  <c:v>773.05</c:v>
                </c:pt>
                <c:pt idx="5059">
                  <c:v>978.07</c:v>
                </c:pt>
                <c:pt idx="5060">
                  <c:v>628.14</c:v>
                </c:pt>
                <c:pt idx="5061">
                  <c:v>674.5</c:v>
                </c:pt>
                <c:pt idx="5062">
                  <c:v>1089.96</c:v>
                </c:pt>
                <c:pt idx="5063">
                  <c:v>980.92</c:v>
                </c:pt>
                <c:pt idx="5064">
                  <c:v>784.4</c:v>
                </c:pt>
                <c:pt idx="5065">
                  <c:v>977.39</c:v>
                </c:pt>
                <c:pt idx="5066">
                  <c:v>602.08000000000004</c:v>
                </c:pt>
                <c:pt idx="5067">
                  <c:v>850.33999999999946</c:v>
                </c:pt>
                <c:pt idx="5068">
                  <c:v>627</c:v>
                </c:pt>
                <c:pt idx="5069">
                  <c:v>873.87</c:v>
                </c:pt>
                <c:pt idx="5070">
                  <c:v>747.11</c:v>
                </c:pt>
                <c:pt idx="5071">
                  <c:v>546.84999999999945</c:v>
                </c:pt>
                <c:pt idx="5072">
                  <c:v>774.88</c:v>
                </c:pt>
                <c:pt idx="5073">
                  <c:v>838.37</c:v>
                </c:pt>
                <c:pt idx="5074">
                  <c:v>764.03</c:v>
                </c:pt>
                <c:pt idx="5075">
                  <c:v>842.26</c:v>
                </c:pt>
                <c:pt idx="5076">
                  <c:v>676.93999999999949</c:v>
                </c:pt>
                <c:pt idx="5077">
                  <c:v>1037.04</c:v>
                </c:pt>
                <c:pt idx="5078">
                  <c:v>823.32999999999947</c:v>
                </c:pt>
                <c:pt idx="5079">
                  <c:v>777.37</c:v>
                </c:pt>
                <c:pt idx="5080">
                  <c:v>1066.6499999999999</c:v>
                </c:pt>
                <c:pt idx="5081">
                  <c:v>883.88</c:v>
                </c:pt>
                <c:pt idx="5082">
                  <c:v>871.80999999999949</c:v>
                </c:pt>
                <c:pt idx="5083">
                  <c:v>749.7700000000001</c:v>
                </c:pt>
                <c:pt idx="5084">
                  <c:v>866.42</c:v>
                </c:pt>
                <c:pt idx="5085">
                  <c:v>746.69</c:v>
                </c:pt>
                <c:pt idx="5086">
                  <c:v>636.07000000000005</c:v>
                </c:pt>
                <c:pt idx="5087">
                  <c:v>1080.22</c:v>
                </c:pt>
                <c:pt idx="5088">
                  <c:v>572.05999999999938</c:v>
                </c:pt>
                <c:pt idx="5089">
                  <c:v>931.47</c:v>
                </c:pt>
                <c:pt idx="5090">
                  <c:v>767.55</c:v>
                </c:pt>
                <c:pt idx="5091">
                  <c:v>1000.8599999999999</c:v>
                </c:pt>
                <c:pt idx="5092">
                  <c:v>871.87</c:v>
                </c:pt>
                <c:pt idx="5093">
                  <c:v>861.61</c:v>
                </c:pt>
                <c:pt idx="5094">
                  <c:v>719.93999999999949</c:v>
                </c:pt>
                <c:pt idx="5095">
                  <c:v>799.29000000000008</c:v>
                </c:pt>
                <c:pt idx="5096">
                  <c:v>686.95999999999947</c:v>
                </c:pt>
                <c:pt idx="5097">
                  <c:v>567.17000000000007</c:v>
                </c:pt>
                <c:pt idx="5098">
                  <c:v>557.62</c:v>
                </c:pt>
                <c:pt idx="5099">
                  <c:v>880.84999999999945</c:v>
                </c:pt>
                <c:pt idx="5100">
                  <c:v>833.24</c:v>
                </c:pt>
                <c:pt idx="5101">
                  <c:v>920.94999999999948</c:v>
                </c:pt>
                <c:pt idx="5102">
                  <c:v>820.03</c:v>
                </c:pt>
                <c:pt idx="5103">
                  <c:v>846.9299999999995</c:v>
                </c:pt>
                <c:pt idx="5104">
                  <c:v>868.91</c:v>
                </c:pt>
                <c:pt idx="5105">
                  <c:v>917.62</c:v>
                </c:pt>
                <c:pt idx="5106">
                  <c:v>780.18000000000006</c:v>
                </c:pt>
                <c:pt idx="5107">
                  <c:v>616.79000000000008</c:v>
                </c:pt>
                <c:pt idx="5108">
                  <c:v>686.99</c:v>
                </c:pt>
                <c:pt idx="5109">
                  <c:v>1012.88</c:v>
                </c:pt>
                <c:pt idx="5110">
                  <c:v>862.74</c:v>
                </c:pt>
                <c:pt idx="5111">
                  <c:v>921.76</c:v>
                </c:pt>
                <c:pt idx="5112">
                  <c:v>832.72</c:v>
                </c:pt>
                <c:pt idx="5113">
                  <c:v>840.16</c:v>
                </c:pt>
                <c:pt idx="5114">
                  <c:v>832.6</c:v>
                </c:pt>
                <c:pt idx="5115">
                  <c:v>654.79000000000008</c:v>
                </c:pt>
                <c:pt idx="5116">
                  <c:v>753.34999999999945</c:v>
                </c:pt>
                <c:pt idx="5117">
                  <c:v>764.74</c:v>
                </c:pt>
                <c:pt idx="5118">
                  <c:v>638.7700000000001</c:v>
                </c:pt>
                <c:pt idx="5119">
                  <c:v>628.15</c:v>
                </c:pt>
                <c:pt idx="5120">
                  <c:v>701.19</c:v>
                </c:pt>
                <c:pt idx="5121">
                  <c:v>671.29000000000008</c:v>
                </c:pt>
                <c:pt idx="5122">
                  <c:v>1253.93</c:v>
                </c:pt>
                <c:pt idx="5123">
                  <c:v>673.83999999999946</c:v>
                </c:pt>
                <c:pt idx="5124">
                  <c:v>618.62</c:v>
                </c:pt>
                <c:pt idx="5125">
                  <c:v>561.43999999999949</c:v>
                </c:pt>
                <c:pt idx="5126">
                  <c:v>883.18000000000006</c:v>
                </c:pt>
                <c:pt idx="5127">
                  <c:v>775.7700000000001</c:v>
                </c:pt>
                <c:pt idx="5128">
                  <c:v>759.01</c:v>
                </c:pt>
                <c:pt idx="5129">
                  <c:v>1390.83</c:v>
                </c:pt>
                <c:pt idx="5130">
                  <c:v>797.52</c:v>
                </c:pt>
                <c:pt idx="5131">
                  <c:v>1122.0999999999999</c:v>
                </c:pt>
                <c:pt idx="5132">
                  <c:v>426.09</c:v>
                </c:pt>
                <c:pt idx="5133">
                  <c:v>705.72</c:v>
                </c:pt>
                <c:pt idx="5134">
                  <c:v>743.13</c:v>
                </c:pt>
                <c:pt idx="5135">
                  <c:v>745.72</c:v>
                </c:pt>
                <c:pt idx="5136">
                  <c:v>853.87</c:v>
                </c:pt>
                <c:pt idx="5137">
                  <c:v>738.52</c:v>
                </c:pt>
                <c:pt idx="5138">
                  <c:v>737.14</c:v>
                </c:pt>
                <c:pt idx="5139">
                  <c:v>587.21</c:v>
                </c:pt>
                <c:pt idx="5140">
                  <c:v>781.59</c:v>
                </c:pt>
                <c:pt idx="5141">
                  <c:v>850.05999999999949</c:v>
                </c:pt>
                <c:pt idx="5142">
                  <c:v>960.55</c:v>
                </c:pt>
                <c:pt idx="5143">
                  <c:v>678.13</c:v>
                </c:pt>
                <c:pt idx="5144">
                  <c:v>861.84999999999945</c:v>
                </c:pt>
                <c:pt idx="5145">
                  <c:v>973.80999999999949</c:v>
                </c:pt>
                <c:pt idx="5146">
                  <c:v>741.94999999999948</c:v>
                </c:pt>
                <c:pt idx="5147">
                  <c:v>1045.52</c:v>
                </c:pt>
                <c:pt idx="5148">
                  <c:v>708.7700000000001</c:v>
                </c:pt>
                <c:pt idx="5149">
                  <c:v>870.84999999999945</c:v>
                </c:pt>
                <c:pt idx="5150">
                  <c:v>934.37</c:v>
                </c:pt>
                <c:pt idx="5151">
                  <c:v>1032.05</c:v>
                </c:pt>
                <c:pt idx="5152">
                  <c:v>707.37</c:v>
                </c:pt>
                <c:pt idx="5153">
                  <c:v>939.9299999999995</c:v>
                </c:pt>
                <c:pt idx="5154">
                  <c:v>1047.1699999999998</c:v>
                </c:pt>
                <c:pt idx="5155">
                  <c:v>1212.6499999999999</c:v>
                </c:pt>
                <c:pt idx="5156">
                  <c:v>809.9</c:v>
                </c:pt>
                <c:pt idx="5157">
                  <c:v>635.38</c:v>
                </c:pt>
                <c:pt idx="5158">
                  <c:v>643.92999999999938</c:v>
                </c:pt>
                <c:pt idx="5159">
                  <c:v>859.2</c:v>
                </c:pt>
                <c:pt idx="5160">
                  <c:v>657.76</c:v>
                </c:pt>
                <c:pt idx="5161">
                  <c:v>791.5</c:v>
                </c:pt>
                <c:pt idx="5162">
                  <c:v>775.79000000000008</c:v>
                </c:pt>
                <c:pt idx="5163">
                  <c:v>737.92</c:v>
                </c:pt>
                <c:pt idx="5164">
                  <c:v>956.19</c:v>
                </c:pt>
                <c:pt idx="5165">
                  <c:v>823.32999999999947</c:v>
                </c:pt>
                <c:pt idx="5166">
                  <c:v>1304.31</c:v>
                </c:pt>
                <c:pt idx="5167">
                  <c:v>705.6</c:v>
                </c:pt>
                <c:pt idx="5168">
                  <c:v>759.54</c:v>
                </c:pt>
                <c:pt idx="5169">
                  <c:v>906.11</c:v>
                </c:pt>
                <c:pt idx="5170">
                  <c:v>889.51</c:v>
                </c:pt>
                <c:pt idx="5171">
                  <c:v>974.08</c:v>
                </c:pt>
                <c:pt idx="5172">
                  <c:v>699.57</c:v>
                </c:pt>
                <c:pt idx="5173">
                  <c:v>645.22</c:v>
                </c:pt>
                <c:pt idx="5174">
                  <c:v>1045.05</c:v>
                </c:pt>
                <c:pt idx="5175">
                  <c:v>800.15</c:v>
                </c:pt>
                <c:pt idx="5176">
                  <c:v>878.14</c:v>
                </c:pt>
                <c:pt idx="5177">
                  <c:v>792.66</c:v>
                </c:pt>
                <c:pt idx="5178">
                  <c:v>620.13</c:v>
                </c:pt>
                <c:pt idx="5179">
                  <c:v>840.58</c:v>
                </c:pt>
                <c:pt idx="5180">
                  <c:v>557.69000000000005</c:v>
                </c:pt>
                <c:pt idx="5181">
                  <c:v>633.91</c:v>
                </c:pt>
                <c:pt idx="5182">
                  <c:v>918.49</c:v>
                </c:pt>
                <c:pt idx="5183">
                  <c:v>654</c:v>
                </c:pt>
                <c:pt idx="5184">
                  <c:v>632.22</c:v>
                </c:pt>
                <c:pt idx="5185">
                  <c:v>770.02</c:v>
                </c:pt>
                <c:pt idx="5186">
                  <c:v>1049.1599999999999</c:v>
                </c:pt>
                <c:pt idx="5187">
                  <c:v>633.76</c:v>
                </c:pt>
                <c:pt idx="5188">
                  <c:v>853.62</c:v>
                </c:pt>
                <c:pt idx="5189">
                  <c:v>607.73</c:v>
                </c:pt>
                <c:pt idx="5190">
                  <c:v>913.39</c:v>
                </c:pt>
                <c:pt idx="5191">
                  <c:v>636.80999999999938</c:v>
                </c:pt>
                <c:pt idx="5192">
                  <c:v>737.29000000000008</c:v>
                </c:pt>
                <c:pt idx="5193">
                  <c:v>745.30999999999949</c:v>
                </c:pt>
                <c:pt idx="5194">
                  <c:v>1038.6099999999999</c:v>
                </c:pt>
                <c:pt idx="5195">
                  <c:v>709.13</c:v>
                </c:pt>
                <c:pt idx="5196">
                  <c:v>615.87</c:v>
                </c:pt>
                <c:pt idx="5197">
                  <c:v>820.78000000000009</c:v>
                </c:pt>
                <c:pt idx="5198">
                  <c:v>710.2700000000001</c:v>
                </c:pt>
                <c:pt idx="5199">
                  <c:v>610.7700000000001</c:v>
                </c:pt>
                <c:pt idx="5200">
                  <c:v>761.68000000000006</c:v>
                </c:pt>
                <c:pt idx="5201">
                  <c:v>662.04</c:v>
                </c:pt>
                <c:pt idx="5202">
                  <c:v>808.74</c:v>
                </c:pt>
                <c:pt idx="5203">
                  <c:v>624.24</c:v>
                </c:pt>
                <c:pt idx="5204">
                  <c:v>601.30999999999938</c:v>
                </c:pt>
                <c:pt idx="5205">
                  <c:v>670.2700000000001</c:v>
                </c:pt>
                <c:pt idx="5206">
                  <c:v>494.31</c:v>
                </c:pt>
                <c:pt idx="5207">
                  <c:v>665.76</c:v>
                </c:pt>
                <c:pt idx="5208">
                  <c:v>936.2700000000001</c:v>
                </c:pt>
                <c:pt idx="5209">
                  <c:v>828.49</c:v>
                </c:pt>
                <c:pt idx="5210">
                  <c:v>554.16</c:v>
                </c:pt>
                <c:pt idx="5211">
                  <c:v>707.35999999999945</c:v>
                </c:pt>
                <c:pt idx="5212">
                  <c:v>670.81999999999948</c:v>
                </c:pt>
                <c:pt idx="5213">
                  <c:v>674.23</c:v>
                </c:pt>
                <c:pt idx="5214">
                  <c:v>597.67000000000007</c:v>
                </c:pt>
                <c:pt idx="5215">
                  <c:v>1079.45</c:v>
                </c:pt>
                <c:pt idx="5216">
                  <c:v>803.02</c:v>
                </c:pt>
                <c:pt idx="5217">
                  <c:v>711.6</c:v>
                </c:pt>
                <c:pt idx="5218">
                  <c:v>837.17000000000007</c:v>
                </c:pt>
                <c:pt idx="5219">
                  <c:v>798</c:v>
                </c:pt>
                <c:pt idx="5220">
                  <c:v>932.62</c:v>
                </c:pt>
                <c:pt idx="5221">
                  <c:v>812.19</c:v>
                </c:pt>
                <c:pt idx="5222">
                  <c:v>714.26</c:v>
                </c:pt>
                <c:pt idx="5223">
                  <c:v>706.02</c:v>
                </c:pt>
                <c:pt idx="5224">
                  <c:v>683.03</c:v>
                </c:pt>
                <c:pt idx="5225">
                  <c:v>787.91</c:v>
                </c:pt>
                <c:pt idx="5226">
                  <c:v>551.4</c:v>
                </c:pt>
                <c:pt idx="5227">
                  <c:v>850.38</c:v>
                </c:pt>
                <c:pt idx="5228">
                  <c:v>606.65</c:v>
                </c:pt>
                <c:pt idx="5229">
                  <c:v>660.55999999999949</c:v>
                </c:pt>
                <c:pt idx="5230">
                  <c:v>717.25</c:v>
                </c:pt>
                <c:pt idx="5231">
                  <c:v>584.15</c:v>
                </c:pt>
                <c:pt idx="5232">
                  <c:v>659.74</c:v>
                </c:pt>
                <c:pt idx="5233">
                  <c:v>853.76</c:v>
                </c:pt>
                <c:pt idx="5234">
                  <c:v>952.13</c:v>
                </c:pt>
                <c:pt idx="5235">
                  <c:v>619.42999999999938</c:v>
                </c:pt>
                <c:pt idx="5236">
                  <c:v>1160.79</c:v>
                </c:pt>
                <c:pt idx="5237">
                  <c:v>673.2</c:v>
                </c:pt>
                <c:pt idx="5238">
                  <c:v>1211.79</c:v>
                </c:pt>
                <c:pt idx="5239">
                  <c:v>535.1</c:v>
                </c:pt>
                <c:pt idx="5240">
                  <c:v>701.4299999999995</c:v>
                </c:pt>
                <c:pt idx="5241">
                  <c:v>862.91</c:v>
                </c:pt>
                <c:pt idx="5242">
                  <c:v>904.84999999999945</c:v>
                </c:pt>
                <c:pt idx="5243">
                  <c:v>553.74</c:v>
                </c:pt>
                <c:pt idx="5244">
                  <c:v>714.18000000000006</c:v>
                </c:pt>
                <c:pt idx="5245">
                  <c:v>656.33999999999946</c:v>
                </c:pt>
                <c:pt idx="5246">
                  <c:v>865.15</c:v>
                </c:pt>
                <c:pt idx="5247">
                  <c:v>741.64</c:v>
                </c:pt>
                <c:pt idx="5248">
                  <c:v>647.64</c:v>
                </c:pt>
                <c:pt idx="5249">
                  <c:v>685.48</c:v>
                </c:pt>
                <c:pt idx="5250">
                  <c:v>587.76</c:v>
                </c:pt>
                <c:pt idx="5251">
                  <c:v>698.7</c:v>
                </c:pt>
                <c:pt idx="5252">
                  <c:v>485.2</c:v>
                </c:pt>
                <c:pt idx="5253">
                  <c:v>721.2700000000001</c:v>
                </c:pt>
                <c:pt idx="5254">
                  <c:v>836.31999999999948</c:v>
                </c:pt>
                <c:pt idx="5255">
                  <c:v>794.12</c:v>
                </c:pt>
                <c:pt idx="5256">
                  <c:v>645.51</c:v>
                </c:pt>
                <c:pt idx="5257">
                  <c:v>650.58000000000004</c:v>
                </c:pt>
                <c:pt idx="5258">
                  <c:v>967.39</c:v>
                </c:pt>
                <c:pt idx="5259">
                  <c:v>635.37</c:v>
                </c:pt>
                <c:pt idx="5260">
                  <c:v>752.01</c:v>
                </c:pt>
                <c:pt idx="5261">
                  <c:v>1111.8499999999999</c:v>
                </c:pt>
                <c:pt idx="5262">
                  <c:v>798.74</c:v>
                </c:pt>
                <c:pt idx="5263">
                  <c:v>806.75</c:v>
                </c:pt>
                <c:pt idx="5264">
                  <c:v>645.32999999999947</c:v>
                </c:pt>
                <c:pt idx="5265">
                  <c:v>596.9</c:v>
                </c:pt>
                <c:pt idx="5266">
                  <c:v>772.25</c:v>
                </c:pt>
                <c:pt idx="5267">
                  <c:v>719.42</c:v>
                </c:pt>
                <c:pt idx="5268">
                  <c:v>741.42</c:v>
                </c:pt>
                <c:pt idx="5269">
                  <c:v>694.32999999999947</c:v>
                </c:pt>
                <c:pt idx="5270">
                  <c:v>539.04</c:v>
                </c:pt>
                <c:pt idx="5271">
                  <c:v>884.57</c:v>
                </c:pt>
                <c:pt idx="5272">
                  <c:v>1301.23</c:v>
                </c:pt>
                <c:pt idx="5273">
                  <c:v>628.63</c:v>
                </c:pt>
                <c:pt idx="5274">
                  <c:v>914.23</c:v>
                </c:pt>
                <c:pt idx="5275">
                  <c:v>1431.55</c:v>
                </c:pt>
                <c:pt idx="5276">
                  <c:v>751.92</c:v>
                </c:pt>
                <c:pt idx="5277">
                  <c:v>644.47</c:v>
                </c:pt>
                <c:pt idx="5278">
                  <c:v>603.01</c:v>
                </c:pt>
                <c:pt idx="5279">
                  <c:v>707.05</c:v>
                </c:pt>
                <c:pt idx="5280">
                  <c:v>917.64</c:v>
                </c:pt>
                <c:pt idx="5281">
                  <c:v>910.67000000000007</c:v>
                </c:pt>
                <c:pt idx="5282">
                  <c:v>650.88</c:v>
                </c:pt>
                <c:pt idx="5283">
                  <c:v>1077.6199999999999</c:v>
                </c:pt>
                <c:pt idx="5284">
                  <c:v>1095.8399999999999</c:v>
                </c:pt>
                <c:pt idx="5285">
                  <c:v>781.93999999999949</c:v>
                </c:pt>
                <c:pt idx="5286">
                  <c:v>1071.25</c:v>
                </c:pt>
                <c:pt idx="5287">
                  <c:v>696.41</c:v>
                </c:pt>
                <c:pt idx="5288">
                  <c:v>854.42</c:v>
                </c:pt>
                <c:pt idx="5289">
                  <c:v>719.24</c:v>
                </c:pt>
                <c:pt idx="5290">
                  <c:v>781.76</c:v>
                </c:pt>
                <c:pt idx="5291">
                  <c:v>840.87</c:v>
                </c:pt>
                <c:pt idx="5292">
                  <c:v>818.3</c:v>
                </c:pt>
                <c:pt idx="5293">
                  <c:v>665.68000000000006</c:v>
                </c:pt>
                <c:pt idx="5294">
                  <c:v>924.02</c:v>
                </c:pt>
                <c:pt idx="5295">
                  <c:v>810.84999999999945</c:v>
                </c:pt>
                <c:pt idx="5296">
                  <c:v>680.71</c:v>
                </c:pt>
                <c:pt idx="5297">
                  <c:v>633.52</c:v>
                </c:pt>
                <c:pt idx="5298">
                  <c:v>793.53</c:v>
                </c:pt>
                <c:pt idx="5299">
                  <c:v>618.7700000000001</c:v>
                </c:pt>
                <c:pt idx="5300">
                  <c:v>783.14</c:v>
                </c:pt>
                <c:pt idx="5301">
                  <c:v>722.64</c:v>
                </c:pt>
                <c:pt idx="5302">
                  <c:v>746.52</c:v>
                </c:pt>
                <c:pt idx="5303">
                  <c:v>701.82999999999947</c:v>
                </c:pt>
                <c:pt idx="5304">
                  <c:v>609.5</c:v>
                </c:pt>
                <c:pt idx="5305">
                  <c:v>728.71</c:v>
                </c:pt>
                <c:pt idx="5306">
                  <c:v>878.33999999999946</c:v>
                </c:pt>
                <c:pt idx="5307">
                  <c:v>847.63</c:v>
                </c:pt>
                <c:pt idx="5308">
                  <c:v>781.33999999999946</c:v>
                </c:pt>
                <c:pt idx="5309">
                  <c:v>863.02</c:v>
                </c:pt>
                <c:pt idx="5310">
                  <c:v>808.78000000000009</c:v>
                </c:pt>
                <c:pt idx="5311">
                  <c:v>593.91999999999996</c:v>
                </c:pt>
                <c:pt idx="5312">
                  <c:v>559.67000000000007</c:v>
                </c:pt>
                <c:pt idx="5313">
                  <c:v>935.8</c:v>
                </c:pt>
                <c:pt idx="5314">
                  <c:v>818.61</c:v>
                </c:pt>
                <c:pt idx="5315">
                  <c:v>681.73</c:v>
                </c:pt>
                <c:pt idx="5316">
                  <c:v>735</c:v>
                </c:pt>
                <c:pt idx="5317">
                  <c:v>630.12</c:v>
                </c:pt>
                <c:pt idx="5318">
                  <c:v>650.62</c:v>
                </c:pt>
                <c:pt idx="5319">
                  <c:v>780.32999999999947</c:v>
                </c:pt>
                <c:pt idx="5320">
                  <c:v>784.88</c:v>
                </c:pt>
                <c:pt idx="5321">
                  <c:v>810.41</c:v>
                </c:pt>
                <c:pt idx="5322">
                  <c:v>793.09</c:v>
                </c:pt>
                <c:pt idx="5323">
                  <c:v>717.89</c:v>
                </c:pt>
                <c:pt idx="5324">
                  <c:v>768.80999999999949</c:v>
                </c:pt>
                <c:pt idx="5325">
                  <c:v>765.85999999999945</c:v>
                </c:pt>
                <c:pt idx="5326">
                  <c:v>646.71</c:v>
                </c:pt>
                <c:pt idx="5327">
                  <c:v>689.44999999999948</c:v>
                </c:pt>
                <c:pt idx="5328">
                  <c:v>829.2</c:v>
                </c:pt>
                <c:pt idx="5329">
                  <c:v>461.8</c:v>
                </c:pt>
                <c:pt idx="5330">
                  <c:v>811.66</c:v>
                </c:pt>
                <c:pt idx="5331">
                  <c:v>697.31999999999948</c:v>
                </c:pt>
                <c:pt idx="5332">
                  <c:v>915.28000000000009</c:v>
                </c:pt>
                <c:pt idx="5333">
                  <c:v>758.64</c:v>
                </c:pt>
                <c:pt idx="5334">
                  <c:v>638.84999999999945</c:v>
                </c:pt>
                <c:pt idx="5335">
                  <c:v>602.84999999999945</c:v>
                </c:pt>
                <c:pt idx="5336">
                  <c:v>1089.0999999999999</c:v>
                </c:pt>
                <c:pt idx="5337">
                  <c:v>919.53</c:v>
                </c:pt>
                <c:pt idx="5338">
                  <c:v>805.79000000000008</c:v>
                </c:pt>
                <c:pt idx="5339">
                  <c:v>812.51</c:v>
                </c:pt>
                <c:pt idx="5340">
                  <c:v>863.33999999999946</c:v>
                </c:pt>
                <c:pt idx="5341">
                  <c:v>631.11</c:v>
                </c:pt>
                <c:pt idx="5342">
                  <c:v>581.74</c:v>
                </c:pt>
                <c:pt idx="5343">
                  <c:v>826.13</c:v>
                </c:pt>
                <c:pt idx="5344">
                  <c:v>560.98</c:v>
                </c:pt>
                <c:pt idx="5345">
                  <c:v>682.84999999999945</c:v>
                </c:pt>
                <c:pt idx="5346">
                  <c:v>729.03</c:v>
                </c:pt>
                <c:pt idx="5347">
                  <c:v>937.31999999999948</c:v>
                </c:pt>
                <c:pt idx="5348">
                  <c:v>683.35999999999945</c:v>
                </c:pt>
                <c:pt idx="5349">
                  <c:v>796.44999999999948</c:v>
                </c:pt>
                <c:pt idx="5350">
                  <c:v>637.12</c:v>
                </c:pt>
                <c:pt idx="5351">
                  <c:v>723.04</c:v>
                </c:pt>
                <c:pt idx="5352">
                  <c:v>777.45999999999947</c:v>
                </c:pt>
                <c:pt idx="5353">
                  <c:v>798.91</c:v>
                </c:pt>
                <c:pt idx="5354">
                  <c:v>707.82999999999947</c:v>
                </c:pt>
                <c:pt idx="5355">
                  <c:v>841.84999999999945</c:v>
                </c:pt>
                <c:pt idx="5356">
                  <c:v>730.35999999999945</c:v>
                </c:pt>
                <c:pt idx="5357">
                  <c:v>784.5</c:v>
                </c:pt>
                <c:pt idx="5358">
                  <c:v>669</c:v>
                </c:pt>
                <c:pt idx="5359">
                  <c:v>582.71</c:v>
                </c:pt>
                <c:pt idx="5360">
                  <c:v>734.59</c:v>
                </c:pt>
                <c:pt idx="5361">
                  <c:v>629.4</c:v>
                </c:pt>
                <c:pt idx="5362">
                  <c:v>588.29999999999995</c:v>
                </c:pt>
                <c:pt idx="5363">
                  <c:v>539.91999999999996</c:v>
                </c:pt>
                <c:pt idx="5364">
                  <c:v>706.47</c:v>
                </c:pt>
                <c:pt idx="5365">
                  <c:v>597.16</c:v>
                </c:pt>
                <c:pt idx="5366">
                  <c:v>621.04999999999939</c:v>
                </c:pt>
                <c:pt idx="5367">
                  <c:v>656.7700000000001</c:v>
                </c:pt>
                <c:pt idx="5368">
                  <c:v>783.29000000000008</c:v>
                </c:pt>
                <c:pt idx="5369">
                  <c:v>998.30999999999949</c:v>
                </c:pt>
                <c:pt idx="5370">
                  <c:v>663.39</c:v>
                </c:pt>
                <c:pt idx="5371">
                  <c:v>1063.04</c:v>
                </c:pt>
                <c:pt idx="5372">
                  <c:v>630.49</c:v>
                </c:pt>
                <c:pt idx="5373">
                  <c:v>732.34999999999945</c:v>
                </c:pt>
                <c:pt idx="5374">
                  <c:v>863.61</c:v>
                </c:pt>
                <c:pt idx="5375">
                  <c:v>1017.3399999999999</c:v>
                </c:pt>
                <c:pt idx="5376">
                  <c:v>923.29000000000008</c:v>
                </c:pt>
                <c:pt idx="5377">
                  <c:v>696.47</c:v>
                </c:pt>
                <c:pt idx="5378">
                  <c:v>684.42</c:v>
                </c:pt>
                <c:pt idx="5379">
                  <c:v>1027.5999999999999</c:v>
                </c:pt>
                <c:pt idx="5380">
                  <c:v>798.63</c:v>
                </c:pt>
                <c:pt idx="5381">
                  <c:v>598.68000000000006</c:v>
                </c:pt>
                <c:pt idx="5382">
                  <c:v>831.31999999999948</c:v>
                </c:pt>
                <c:pt idx="5383">
                  <c:v>648.26</c:v>
                </c:pt>
                <c:pt idx="5384">
                  <c:v>873.67000000000007</c:v>
                </c:pt>
                <c:pt idx="5385">
                  <c:v>809.24</c:v>
                </c:pt>
                <c:pt idx="5386">
                  <c:v>595.74</c:v>
                </c:pt>
                <c:pt idx="5387">
                  <c:v>845.41</c:v>
                </c:pt>
                <c:pt idx="5388">
                  <c:v>632.28000000000009</c:v>
                </c:pt>
                <c:pt idx="5389">
                  <c:v>866.02</c:v>
                </c:pt>
                <c:pt idx="5390">
                  <c:v>953.95999999999947</c:v>
                </c:pt>
                <c:pt idx="5391">
                  <c:v>1048.5999999999999</c:v>
                </c:pt>
                <c:pt idx="5392">
                  <c:v>944</c:v>
                </c:pt>
                <c:pt idx="5393">
                  <c:v>711.2700000000001</c:v>
                </c:pt>
                <c:pt idx="5394">
                  <c:v>1188.1799999999998</c:v>
                </c:pt>
                <c:pt idx="5395">
                  <c:v>712.9</c:v>
                </c:pt>
                <c:pt idx="5396">
                  <c:v>878.26</c:v>
                </c:pt>
                <c:pt idx="5397">
                  <c:v>1009.49</c:v>
                </c:pt>
                <c:pt idx="5398">
                  <c:v>1715.11</c:v>
                </c:pt>
                <c:pt idx="5399">
                  <c:v>627.21</c:v>
                </c:pt>
                <c:pt idx="5400">
                  <c:v>819.6</c:v>
                </c:pt>
                <c:pt idx="5401">
                  <c:v>695.08</c:v>
                </c:pt>
                <c:pt idx="5402">
                  <c:v>1798.12</c:v>
                </c:pt>
                <c:pt idx="5403">
                  <c:v>844.34999999999945</c:v>
                </c:pt>
                <c:pt idx="5404">
                  <c:v>881.09</c:v>
                </c:pt>
                <c:pt idx="5405">
                  <c:v>692.34999999999945</c:v>
                </c:pt>
                <c:pt idx="5406">
                  <c:v>927.39</c:v>
                </c:pt>
                <c:pt idx="5407">
                  <c:v>654.61</c:v>
                </c:pt>
                <c:pt idx="5408">
                  <c:v>847.07</c:v>
                </c:pt>
                <c:pt idx="5409">
                  <c:v>744.61</c:v>
                </c:pt>
                <c:pt idx="5410">
                  <c:v>756.39</c:v>
                </c:pt>
                <c:pt idx="5411">
                  <c:v>680.25</c:v>
                </c:pt>
                <c:pt idx="5412">
                  <c:v>1029.1399999999999</c:v>
                </c:pt>
                <c:pt idx="5413">
                  <c:v>959.88</c:v>
                </c:pt>
                <c:pt idx="5414">
                  <c:v>666.24</c:v>
                </c:pt>
                <c:pt idx="5415">
                  <c:v>826.93999999999949</c:v>
                </c:pt>
                <c:pt idx="5416">
                  <c:v>951.63</c:v>
                </c:pt>
                <c:pt idx="5417">
                  <c:v>945.32999999999947</c:v>
                </c:pt>
                <c:pt idx="5418">
                  <c:v>835.48</c:v>
                </c:pt>
                <c:pt idx="5419">
                  <c:v>670.65</c:v>
                </c:pt>
                <c:pt idx="5420">
                  <c:v>600.48</c:v>
                </c:pt>
                <c:pt idx="5421">
                  <c:v>793.24</c:v>
                </c:pt>
                <c:pt idx="5422">
                  <c:v>692.87</c:v>
                </c:pt>
                <c:pt idx="5423">
                  <c:v>691.16</c:v>
                </c:pt>
                <c:pt idx="5424">
                  <c:v>746.8</c:v>
                </c:pt>
                <c:pt idx="5425">
                  <c:v>641.83999999999946</c:v>
                </c:pt>
                <c:pt idx="5426">
                  <c:v>690.97</c:v>
                </c:pt>
                <c:pt idx="5427">
                  <c:v>1471.95</c:v>
                </c:pt>
                <c:pt idx="5428">
                  <c:v>735.34999999999945</c:v>
                </c:pt>
                <c:pt idx="5429">
                  <c:v>928.85999999999945</c:v>
                </c:pt>
                <c:pt idx="5430">
                  <c:v>584.09</c:v>
                </c:pt>
                <c:pt idx="5431">
                  <c:v>593.38</c:v>
                </c:pt>
                <c:pt idx="5432">
                  <c:v>547.21</c:v>
                </c:pt>
                <c:pt idx="5433">
                  <c:v>649.91999999999996</c:v>
                </c:pt>
                <c:pt idx="5434">
                  <c:v>904.57</c:v>
                </c:pt>
                <c:pt idx="5435">
                  <c:v>539</c:v>
                </c:pt>
                <c:pt idx="5436">
                  <c:v>917</c:v>
                </c:pt>
                <c:pt idx="5437">
                  <c:v>837.48</c:v>
                </c:pt>
                <c:pt idx="5438">
                  <c:v>741.83999999999946</c:v>
                </c:pt>
                <c:pt idx="5439">
                  <c:v>848.23</c:v>
                </c:pt>
                <c:pt idx="5440">
                  <c:v>574.31999999999948</c:v>
                </c:pt>
                <c:pt idx="5441">
                  <c:v>851.75</c:v>
                </c:pt>
                <c:pt idx="5442">
                  <c:v>868.82999999999947</c:v>
                </c:pt>
                <c:pt idx="5443">
                  <c:v>883.42</c:v>
                </c:pt>
                <c:pt idx="5444">
                  <c:v>1161.6799999999998</c:v>
                </c:pt>
                <c:pt idx="5445">
                  <c:v>714.22</c:v>
                </c:pt>
                <c:pt idx="5446">
                  <c:v>1400.46</c:v>
                </c:pt>
                <c:pt idx="5447">
                  <c:v>829.25</c:v>
                </c:pt>
                <c:pt idx="5448">
                  <c:v>844.05</c:v>
                </c:pt>
                <c:pt idx="5449">
                  <c:v>576.62</c:v>
                </c:pt>
                <c:pt idx="5450">
                  <c:v>760.34999999999945</c:v>
                </c:pt>
                <c:pt idx="5451">
                  <c:v>678.21</c:v>
                </c:pt>
                <c:pt idx="5452">
                  <c:v>1030.3699999999999</c:v>
                </c:pt>
                <c:pt idx="5453">
                  <c:v>781.68000000000006</c:v>
                </c:pt>
                <c:pt idx="5454">
                  <c:v>810.09</c:v>
                </c:pt>
                <c:pt idx="5455">
                  <c:v>730.8</c:v>
                </c:pt>
                <c:pt idx="5456">
                  <c:v>1080.6599999999999</c:v>
                </c:pt>
                <c:pt idx="5457">
                  <c:v>744.28000000000009</c:v>
                </c:pt>
                <c:pt idx="5458">
                  <c:v>649.71</c:v>
                </c:pt>
                <c:pt idx="5459">
                  <c:v>456.41999999999996</c:v>
                </c:pt>
                <c:pt idx="5460">
                  <c:v>495.81</c:v>
                </c:pt>
                <c:pt idx="5461">
                  <c:v>1274.53</c:v>
                </c:pt>
                <c:pt idx="5462">
                  <c:v>634.32999999999947</c:v>
                </c:pt>
                <c:pt idx="5463">
                  <c:v>1493.32</c:v>
                </c:pt>
                <c:pt idx="5464">
                  <c:v>754.39</c:v>
                </c:pt>
                <c:pt idx="5465">
                  <c:v>620.04</c:v>
                </c:pt>
                <c:pt idx="5466">
                  <c:v>760.69</c:v>
                </c:pt>
                <c:pt idx="5467">
                  <c:v>663.05999999999949</c:v>
                </c:pt>
                <c:pt idx="5468">
                  <c:v>747.2</c:v>
                </c:pt>
                <c:pt idx="5469">
                  <c:v>848.33999999999946</c:v>
                </c:pt>
                <c:pt idx="5470">
                  <c:v>893.34999999999945</c:v>
                </c:pt>
                <c:pt idx="5471">
                  <c:v>836.69</c:v>
                </c:pt>
                <c:pt idx="5472">
                  <c:v>945.62</c:v>
                </c:pt>
                <c:pt idx="5473">
                  <c:v>604.04</c:v>
                </c:pt>
                <c:pt idx="5474">
                  <c:v>905.3</c:v>
                </c:pt>
                <c:pt idx="5475">
                  <c:v>702.45999999999947</c:v>
                </c:pt>
                <c:pt idx="5476">
                  <c:v>889.65</c:v>
                </c:pt>
                <c:pt idx="5477">
                  <c:v>861.29000000000008</c:v>
                </c:pt>
                <c:pt idx="5478">
                  <c:v>746.7</c:v>
                </c:pt>
                <c:pt idx="5479">
                  <c:v>1157.43</c:v>
                </c:pt>
                <c:pt idx="5480">
                  <c:v>855.02</c:v>
                </c:pt>
                <c:pt idx="5481">
                  <c:v>871.42</c:v>
                </c:pt>
                <c:pt idx="5482">
                  <c:v>789.53</c:v>
                </c:pt>
                <c:pt idx="5483">
                  <c:v>1011.21</c:v>
                </c:pt>
                <c:pt idx="5484">
                  <c:v>831.7700000000001</c:v>
                </c:pt>
                <c:pt idx="5485">
                  <c:v>746.89</c:v>
                </c:pt>
                <c:pt idx="5486">
                  <c:v>1078.48</c:v>
                </c:pt>
                <c:pt idx="5487">
                  <c:v>944.03</c:v>
                </c:pt>
                <c:pt idx="5488">
                  <c:v>754.11</c:v>
                </c:pt>
                <c:pt idx="5489">
                  <c:v>854.2700000000001</c:v>
                </c:pt>
                <c:pt idx="5490">
                  <c:v>934.54</c:v>
                </c:pt>
                <c:pt idx="5491">
                  <c:v>630.54</c:v>
                </c:pt>
                <c:pt idx="5492">
                  <c:v>918.85999999999945</c:v>
                </c:pt>
                <c:pt idx="5493">
                  <c:v>814.94999999999948</c:v>
                </c:pt>
                <c:pt idx="5494">
                  <c:v>828.78000000000009</c:v>
                </c:pt>
                <c:pt idx="5495">
                  <c:v>770.49</c:v>
                </c:pt>
                <c:pt idx="5496">
                  <c:v>784.39</c:v>
                </c:pt>
                <c:pt idx="5497">
                  <c:v>853.29000000000008</c:v>
                </c:pt>
                <c:pt idx="5498">
                  <c:v>892.25</c:v>
                </c:pt>
                <c:pt idx="5499">
                  <c:v>925.08</c:v>
                </c:pt>
                <c:pt idx="5500">
                  <c:v>1011.9499999999999</c:v>
                </c:pt>
                <c:pt idx="5501">
                  <c:v>941.12</c:v>
                </c:pt>
                <c:pt idx="5502">
                  <c:v>1255.8499999999999</c:v>
                </c:pt>
                <c:pt idx="5503">
                  <c:v>1014</c:v>
                </c:pt>
                <c:pt idx="5504">
                  <c:v>876.61</c:v>
                </c:pt>
                <c:pt idx="5505">
                  <c:v>1086.22</c:v>
                </c:pt>
                <c:pt idx="5506">
                  <c:v>834.66</c:v>
                </c:pt>
                <c:pt idx="5507">
                  <c:v>927.25</c:v>
                </c:pt>
                <c:pt idx="5508">
                  <c:v>948.2</c:v>
                </c:pt>
                <c:pt idx="5509">
                  <c:v>985.65</c:v>
                </c:pt>
                <c:pt idx="5510">
                  <c:v>987.44999999999948</c:v>
                </c:pt>
                <c:pt idx="5511">
                  <c:v>1072.5999999999999</c:v>
                </c:pt>
                <c:pt idx="5512">
                  <c:v>861.63</c:v>
                </c:pt>
                <c:pt idx="5513">
                  <c:v>919.35999999999945</c:v>
                </c:pt>
                <c:pt idx="5514">
                  <c:v>842.24</c:v>
                </c:pt>
                <c:pt idx="5515">
                  <c:v>1001.4499999999999</c:v>
                </c:pt>
                <c:pt idx="5516">
                  <c:v>1731.84</c:v>
                </c:pt>
                <c:pt idx="5517">
                  <c:v>802.39</c:v>
                </c:pt>
                <c:pt idx="5518">
                  <c:v>771.47</c:v>
                </c:pt>
                <c:pt idx="5519">
                  <c:v>613.5</c:v>
                </c:pt>
                <c:pt idx="5520">
                  <c:v>587.62</c:v>
                </c:pt>
                <c:pt idx="5521">
                  <c:v>626.67000000000007</c:v>
                </c:pt>
                <c:pt idx="5522">
                  <c:v>667.94999999999948</c:v>
                </c:pt>
                <c:pt idx="5523">
                  <c:v>618.89</c:v>
                </c:pt>
                <c:pt idx="5524">
                  <c:v>732.39</c:v>
                </c:pt>
                <c:pt idx="5525">
                  <c:v>677.58</c:v>
                </c:pt>
                <c:pt idx="5526">
                  <c:v>739.9</c:v>
                </c:pt>
                <c:pt idx="5527">
                  <c:v>675.91</c:v>
                </c:pt>
                <c:pt idx="5528">
                  <c:v>812.72</c:v>
                </c:pt>
                <c:pt idx="5529">
                  <c:v>670.2700000000001</c:v>
                </c:pt>
                <c:pt idx="5530">
                  <c:v>856.09</c:v>
                </c:pt>
                <c:pt idx="5531">
                  <c:v>853.39</c:v>
                </c:pt>
                <c:pt idx="5532">
                  <c:v>951.17000000000007</c:v>
                </c:pt>
                <c:pt idx="5533">
                  <c:v>802.2</c:v>
                </c:pt>
                <c:pt idx="5534">
                  <c:v>761.34999999999945</c:v>
                </c:pt>
                <c:pt idx="5535">
                  <c:v>634.30999999999938</c:v>
                </c:pt>
                <c:pt idx="5536">
                  <c:v>1022.91</c:v>
                </c:pt>
                <c:pt idx="5537">
                  <c:v>850.99</c:v>
                </c:pt>
                <c:pt idx="5538">
                  <c:v>802.97</c:v>
                </c:pt>
                <c:pt idx="5539">
                  <c:v>1009.05</c:v>
                </c:pt>
                <c:pt idx="5540">
                  <c:v>896.02</c:v>
                </c:pt>
                <c:pt idx="5541">
                  <c:v>858.23</c:v>
                </c:pt>
                <c:pt idx="5542">
                  <c:v>893.84999999999945</c:v>
                </c:pt>
                <c:pt idx="5543">
                  <c:v>926.78000000000009</c:v>
                </c:pt>
                <c:pt idx="5544">
                  <c:v>625.4</c:v>
                </c:pt>
                <c:pt idx="5545">
                  <c:v>2043.74</c:v>
                </c:pt>
                <c:pt idx="5546">
                  <c:v>930.59</c:v>
                </c:pt>
                <c:pt idx="5547">
                  <c:v>848.44999999999948</c:v>
                </c:pt>
                <c:pt idx="5548">
                  <c:v>940.9299999999995</c:v>
                </c:pt>
                <c:pt idx="5549">
                  <c:v>964.35999999999945</c:v>
                </c:pt>
                <c:pt idx="5550">
                  <c:v>1126.74</c:v>
                </c:pt>
                <c:pt idx="5551">
                  <c:v>958.15</c:v>
                </c:pt>
                <c:pt idx="5552">
                  <c:v>1580.72</c:v>
                </c:pt>
                <c:pt idx="5553">
                  <c:v>994.67000000000007</c:v>
                </c:pt>
                <c:pt idx="5554">
                  <c:v>952.53</c:v>
                </c:pt>
                <c:pt idx="5555">
                  <c:v>867.13</c:v>
                </c:pt>
                <c:pt idx="5556">
                  <c:v>847.7700000000001</c:v>
                </c:pt>
                <c:pt idx="5557">
                  <c:v>864.41</c:v>
                </c:pt>
                <c:pt idx="5558">
                  <c:v>873.9</c:v>
                </c:pt>
                <c:pt idx="5559">
                  <c:v>1338.5</c:v>
                </c:pt>
                <c:pt idx="5560">
                  <c:v>957.33999999999946</c:v>
                </c:pt>
                <c:pt idx="5561">
                  <c:v>813.8</c:v>
                </c:pt>
                <c:pt idx="5562">
                  <c:v>1114.31</c:v>
                </c:pt>
                <c:pt idx="5563">
                  <c:v>1625.59</c:v>
                </c:pt>
                <c:pt idx="5564">
                  <c:v>1253.1699999999998</c:v>
                </c:pt>
                <c:pt idx="5565">
                  <c:v>1116.93</c:v>
                </c:pt>
              </c:numCache>
            </c:numRef>
          </c:xVal>
          <c:yVal>
            <c:numRef>
              <c:f>'AtlasBrasil_Consulta_renda per '!$O$2:$O$5567</c:f>
              <c:numCache>
                <c:formatCode>General</c:formatCode>
                <c:ptCount val="5566"/>
                <c:pt idx="0">
                  <c:v>65.3</c:v>
                </c:pt>
                <c:pt idx="1">
                  <c:v>65.3</c:v>
                </c:pt>
                <c:pt idx="2">
                  <c:v>65.400000000000006</c:v>
                </c:pt>
                <c:pt idx="3">
                  <c:v>65.490000000000009</c:v>
                </c:pt>
                <c:pt idx="4">
                  <c:v>65.55</c:v>
                </c:pt>
                <c:pt idx="5">
                  <c:v>65.59</c:v>
                </c:pt>
                <c:pt idx="6">
                  <c:v>65.63</c:v>
                </c:pt>
                <c:pt idx="7">
                  <c:v>65.64</c:v>
                </c:pt>
                <c:pt idx="8">
                  <c:v>65.64</c:v>
                </c:pt>
                <c:pt idx="9">
                  <c:v>65.64</c:v>
                </c:pt>
                <c:pt idx="10">
                  <c:v>65.81</c:v>
                </c:pt>
                <c:pt idx="11">
                  <c:v>65.84</c:v>
                </c:pt>
                <c:pt idx="12">
                  <c:v>65.86</c:v>
                </c:pt>
                <c:pt idx="13">
                  <c:v>65.86</c:v>
                </c:pt>
                <c:pt idx="14">
                  <c:v>65.86999999999999</c:v>
                </c:pt>
                <c:pt idx="15">
                  <c:v>65.86999999999999</c:v>
                </c:pt>
                <c:pt idx="16">
                  <c:v>65.86999999999999</c:v>
                </c:pt>
                <c:pt idx="17">
                  <c:v>65.89</c:v>
                </c:pt>
                <c:pt idx="18">
                  <c:v>65.960000000000008</c:v>
                </c:pt>
                <c:pt idx="19">
                  <c:v>66.010000000000005</c:v>
                </c:pt>
                <c:pt idx="20">
                  <c:v>66.06</c:v>
                </c:pt>
                <c:pt idx="21">
                  <c:v>66.09</c:v>
                </c:pt>
                <c:pt idx="22">
                  <c:v>66.099999999999994</c:v>
                </c:pt>
                <c:pt idx="23">
                  <c:v>66.099999999999994</c:v>
                </c:pt>
                <c:pt idx="24">
                  <c:v>66.099999999999994</c:v>
                </c:pt>
                <c:pt idx="25">
                  <c:v>66.099999999999994</c:v>
                </c:pt>
                <c:pt idx="26">
                  <c:v>66.11</c:v>
                </c:pt>
                <c:pt idx="27">
                  <c:v>66.11999999999999</c:v>
                </c:pt>
                <c:pt idx="28">
                  <c:v>66.11999999999999</c:v>
                </c:pt>
                <c:pt idx="29">
                  <c:v>66.11999999999999</c:v>
                </c:pt>
                <c:pt idx="30">
                  <c:v>66.11999999999999</c:v>
                </c:pt>
                <c:pt idx="31">
                  <c:v>66.16</c:v>
                </c:pt>
                <c:pt idx="32">
                  <c:v>66.16</c:v>
                </c:pt>
                <c:pt idx="33">
                  <c:v>66.210000000000008</c:v>
                </c:pt>
                <c:pt idx="34">
                  <c:v>66.210000000000008</c:v>
                </c:pt>
                <c:pt idx="35">
                  <c:v>66.22</c:v>
                </c:pt>
                <c:pt idx="36">
                  <c:v>66.25</c:v>
                </c:pt>
                <c:pt idx="37">
                  <c:v>66.260000000000005</c:v>
                </c:pt>
                <c:pt idx="38">
                  <c:v>66.290000000000006</c:v>
                </c:pt>
                <c:pt idx="39">
                  <c:v>66.319999999999993</c:v>
                </c:pt>
                <c:pt idx="40">
                  <c:v>66.36</c:v>
                </c:pt>
                <c:pt idx="41">
                  <c:v>66.36</c:v>
                </c:pt>
                <c:pt idx="42">
                  <c:v>66.38</c:v>
                </c:pt>
                <c:pt idx="43">
                  <c:v>66.39</c:v>
                </c:pt>
                <c:pt idx="44">
                  <c:v>66.400000000000006</c:v>
                </c:pt>
                <c:pt idx="45">
                  <c:v>66.410000000000011</c:v>
                </c:pt>
                <c:pt idx="46">
                  <c:v>66.430000000000007</c:v>
                </c:pt>
                <c:pt idx="47">
                  <c:v>66.440000000000012</c:v>
                </c:pt>
                <c:pt idx="48">
                  <c:v>66.45</c:v>
                </c:pt>
                <c:pt idx="49">
                  <c:v>66.460000000000008</c:v>
                </c:pt>
                <c:pt idx="50">
                  <c:v>66.5</c:v>
                </c:pt>
                <c:pt idx="51">
                  <c:v>66.510000000000005</c:v>
                </c:pt>
                <c:pt idx="52">
                  <c:v>66.53</c:v>
                </c:pt>
                <c:pt idx="53">
                  <c:v>66.55</c:v>
                </c:pt>
                <c:pt idx="54">
                  <c:v>66.56</c:v>
                </c:pt>
                <c:pt idx="55">
                  <c:v>66.569999999999993</c:v>
                </c:pt>
                <c:pt idx="56">
                  <c:v>66.59</c:v>
                </c:pt>
                <c:pt idx="57">
                  <c:v>66.61</c:v>
                </c:pt>
                <c:pt idx="58">
                  <c:v>66.61999999999999</c:v>
                </c:pt>
                <c:pt idx="59">
                  <c:v>66.66</c:v>
                </c:pt>
                <c:pt idx="60">
                  <c:v>66.69</c:v>
                </c:pt>
                <c:pt idx="61">
                  <c:v>66.7</c:v>
                </c:pt>
                <c:pt idx="62">
                  <c:v>66.77</c:v>
                </c:pt>
                <c:pt idx="63">
                  <c:v>66.77</c:v>
                </c:pt>
                <c:pt idx="64">
                  <c:v>66.81</c:v>
                </c:pt>
                <c:pt idx="65">
                  <c:v>66.81</c:v>
                </c:pt>
                <c:pt idx="66">
                  <c:v>66.819999999999993</c:v>
                </c:pt>
                <c:pt idx="67">
                  <c:v>66.849999999999994</c:v>
                </c:pt>
                <c:pt idx="68">
                  <c:v>66.849999999999994</c:v>
                </c:pt>
                <c:pt idx="69">
                  <c:v>66.88</c:v>
                </c:pt>
                <c:pt idx="70">
                  <c:v>66.88</c:v>
                </c:pt>
                <c:pt idx="71">
                  <c:v>66.900000000000006</c:v>
                </c:pt>
                <c:pt idx="72">
                  <c:v>66.930000000000007</c:v>
                </c:pt>
                <c:pt idx="73">
                  <c:v>66.930000000000007</c:v>
                </c:pt>
                <c:pt idx="74">
                  <c:v>66.940000000000012</c:v>
                </c:pt>
                <c:pt idx="75">
                  <c:v>66.95</c:v>
                </c:pt>
                <c:pt idx="76">
                  <c:v>66.960000000000008</c:v>
                </c:pt>
                <c:pt idx="77">
                  <c:v>66.960000000000008</c:v>
                </c:pt>
                <c:pt idx="78">
                  <c:v>66.960000000000008</c:v>
                </c:pt>
                <c:pt idx="79">
                  <c:v>66.97</c:v>
                </c:pt>
                <c:pt idx="80">
                  <c:v>66.990000000000009</c:v>
                </c:pt>
                <c:pt idx="81">
                  <c:v>66.990000000000009</c:v>
                </c:pt>
                <c:pt idx="82">
                  <c:v>67</c:v>
                </c:pt>
                <c:pt idx="83">
                  <c:v>67.010000000000005</c:v>
                </c:pt>
                <c:pt idx="84">
                  <c:v>67.010000000000005</c:v>
                </c:pt>
                <c:pt idx="85">
                  <c:v>67.02</c:v>
                </c:pt>
                <c:pt idx="86">
                  <c:v>67.02</c:v>
                </c:pt>
                <c:pt idx="87">
                  <c:v>67.02</c:v>
                </c:pt>
                <c:pt idx="88">
                  <c:v>67.02</c:v>
                </c:pt>
                <c:pt idx="89">
                  <c:v>67.02</c:v>
                </c:pt>
                <c:pt idx="90">
                  <c:v>67.03</c:v>
                </c:pt>
                <c:pt idx="91">
                  <c:v>67.03</c:v>
                </c:pt>
                <c:pt idx="92">
                  <c:v>67.05</c:v>
                </c:pt>
                <c:pt idx="93">
                  <c:v>67.06</c:v>
                </c:pt>
                <c:pt idx="94">
                  <c:v>67.06</c:v>
                </c:pt>
                <c:pt idx="95">
                  <c:v>67.06</c:v>
                </c:pt>
                <c:pt idx="96">
                  <c:v>67.08</c:v>
                </c:pt>
                <c:pt idx="97">
                  <c:v>67.08</c:v>
                </c:pt>
                <c:pt idx="98">
                  <c:v>67.099999999999994</c:v>
                </c:pt>
                <c:pt idx="99">
                  <c:v>67.099999999999994</c:v>
                </c:pt>
                <c:pt idx="100">
                  <c:v>67.13</c:v>
                </c:pt>
                <c:pt idx="101">
                  <c:v>67.13</c:v>
                </c:pt>
                <c:pt idx="102">
                  <c:v>67.13</c:v>
                </c:pt>
                <c:pt idx="103">
                  <c:v>67.14</c:v>
                </c:pt>
                <c:pt idx="104">
                  <c:v>67.149999999999991</c:v>
                </c:pt>
                <c:pt idx="105">
                  <c:v>67.16</c:v>
                </c:pt>
                <c:pt idx="106">
                  <c:v>67.16</c:v>
                </c:pt>
                <c:pt idx="107">
                  <c:v>67.169999999999987</c:v>
                </c:pt>
                <c:pt idx="108">
                  <c:v>67.19</c:v>
                </c:pt>
                <c:pt idx="109">
                  <c:v>67.2</c:v>
                </c:pt>
                <c:pt idx="110">
                  <c:v>67.210000000000008</c:v>
                </c:pt>
                <c:pt idx="111">
                  <c:v>67.210000000000008</c:v>
                </c:pt>
                <c:pt idx="112">
                  <c:v>67.210000000000008</c:v>
                </c:pt>
                <c:pt idx="113">
                  <c:v>67.22</c:v>
                </c:pt>
                <c:pt idx="114">
                  <c:v>67.23</c:v>
                </c:pt>
                <c:pt idx="115">
                  <c:v>67.240000000000009</c:v>
                </c:pt>
                <c:pt idx="116">
                  <c:v>67.25</c:v>
                </c:pt>
                <c:pt idx="117">
                  <c:v>67.25</c:v>
                </c:pt>
                <c:pt idx="118">
                  <c:v>67.25</c:v>
                </c:pt>
                <c:pt idx="119">
                  <c:v>67.25</c:v>
                </c:pt>
                <c:pt idx="120">
                  <c:v>67.260000000000005</c:v>
                </c:pt>
                <c:pt idx="121">
                  <c:v>67.260000000000005</c:v>
                </c:pt>
                <c:pt idx="122">
                  <c:v>67.28</c:v>
                </c:pt>
                <c:pt idx="123">
                  <c:v>67.290000000000006</c:v>
                </c:pt>
                <c:pt idx="124">
                  <c:v>67.290000000000006</c:v>
                </c:pt>
                <c:pt idx="125">
                  <c:v>67.31</c:v>
                </c:pt>
                <c:pt idx="126">
                  <c:v>67.31</c:v>
                </c:pt>
                <c:pt idx="127">
                  <c:v>67.33</c:v>
                </c:pt>
                <c:pt idx="128">
                  <c:v>67.33</c:v>
                </c:pt>
                <c:pt idx="129">
                  <c:v>67.33</c:v>
                </c:pt>
                <c:pt idx="130">
                  <c:v>67.34</c:v>
                </c:pt>
                <c:pt idx="131">
                  <c:v>67.34</c:v>
                </c:pt>
                <c:pt idx="132">
                  <c:v>67.349999999999994</c:v>
                </c:pt>
                <c:pt idx="133">
                  <c:v>67.349999999999994</c:v>
                </c:pt>
                <c:pt idx="134">
                  <c:v>67.38</c:v>
                </c:pt>
                <c:pt idx="135">
                  <c:v>67.400000000000006</c:v>
                </c:pt>
                <c:pt idx="136">
                  <c:v>67.410000000000011</c:v>
                </c:pt>
                <c:pt idx="137">
                  <c:v>67.42</c:v>
                </c:pt>
                <c:pt idx="138">
                  <c:v>67.42</c:v>
                </c:pt>
                <c:pt idx="139">
                  <c:v>67.42</c:v>
                </c:pt>
                <c:pt idx="140">
                  <c:v>67.430000000000007</c:v>
                </c:pt>
                <c:pt idx="141">
                  <c:v>67.430000000000007</c:v>
                </c:pt>
                <c:pt idx="142">
                  <c:v>67.440000000000012</c:v>
                </c:pt>
                <c:pt idx="143">
                  <c:v>67.45</c:v>
                </c:pt>
                <c:pt idx="144">
                  <c:v>67.460000000000008</c:v>
                </c:pt>
                <c:pt idx="145">
                  <c:v>67.460000000000008</c:v>
                </c:pt>
                <c:pt idx="146">
                  <c:v>67.460000000000008</c:v>
                </c:pt>
                <c:pt idx="147">
                  <c:v>67.48</c:v>
                </c:pt>
                <c:pt idx="148">
                  <c:v>67.490000000000009</c:v>
                </c:pt>
                <c:pt idx="149">
                  <c:v>67.490000000000009</c:v>
                </c:pt>
                <c:pt idx="150">
                  <c:v>67.5</c:v>
                </c:pt>
                <c:pt idx="151">
                  <c:v>67.510000000000005</c:v>
                </c:pt>
                <c:pt idx="152">
                  <c:v>67.52</c:v>
                </c:pt>
                <c:pt idx="153">
                  <c:v>67.52</c:v>
                </c:pt>
                <c:pt idx="154">
                  <c:v>67.52</c:v>
                </c:pt>
                <c:pt idx="155">
                  <c:v>67.52</c:v>
                </c:pt>
                <c:pt idx="156">
                  <c:v>67.540000000000006</c:v>
                </c:pt>
                <c:pt idx="157">
                  <c:v>67.55</c:v>
                </c:pt>
                <c:pt idx="158">
                  <c:v>67.56</c:v>
                </c:pt>
                <c:pt idx="159">
                  <c:v>67.56</c:v>
                </c:pt>
                <c:pt idx="160">
                  <c:v>67.56</c:v>
                </c:pt>
                <c:pt idx="161">
                  <c:v>67.569999999999993</c:v>
                </c:pt>
                <c:pt idx="162">
                  <c:v>67.58</c:v>
                </c:pt>
                <c:pt idx="163">
                  <c:v>67.61</c:v>
                </c:pt>
                <c:pt idx="164">
                  <c:v>67.61</c:v>
                </c:pt>
                <c:pt idx="165">
                  <c:v>67.61</c:v>
                </c:pt>
                <c:pt idx="166">
                  <c:v>67.61</c:v>
                </c:pt>
                <c:pt idx="167">
                  <c:v>67.61</c:v>
                </c:pt>
                <c:pt idx="168">
                  <c:v>67.63</c:v>
                </c:pt>
                <c:pt idx="169">
                  <c:v>67.63</c:v>
                </c:pt>
                <c:pt idx="170">
                  <c:v>67.63</c:v>
                </c:pt>
                <c:pt idx="171">
                  <c:v>67.63</c:v>
                </c:pt>
                <c:pt idx="172">
                  <c:v>67.63</c:v>
                </c:pt>
                <c:pt idx="173">
                  <c:v>67.64</c:v>
                </c:pt>
                <c:pt idx="174">
                  <c:v>67.649999999999991</c:v>
                </c:pt>
                <c:pt idx="175">
                  <c:v>67.66</c:v>
                </c:pt>
                <c:pt idx="176">
                  <c:v>67.679999999999978</c:v>
                </c:pt>
                <c:pt idx="177">
                  <c:v>67.679999999999978</c:v>
                </c:pt>
                <c:pt idx="178">
                  <c:v>67.69</c:v>
                </c:pt>
                <c:pt idx="179">
                  <c:v>67.69</c:v>
                </c:pt>
                <c:pt idx="180">
                  <c:v>67.69</c:v>
                </c:pt>
                <c:pt idx="181">
                  <c:v>67.7</c:v>
                </c:pt>
                <c:pt idx="182">
                  <c:v>67.7</c:v>
                </c:pt>
                <c:pt idx="183">
                  <c:v>67.710000000000008</c:v>
                </c:pt>
                <c:pt idx="184">
                  <c:v>67.72</c:v>
                </c:pt>
                <c:pt idx="185">
                  <c:v>67.72</c:v>
                </c:pt>
                <c:pt idx="186">
                  <c:v>67.72</c:v>
                </c:pt>
                <c:pt idx="187">
                  <c:v>67.73</c:v>
                </c:pt>
                <c:pt idx="188">
                  <c:v>67.740000000000009</c:v>
                </c:pt>
                <c:pt idx="189">
                  <c:v>67.75</c:v>
                </c:pt>
                <c:pt idx="190">
                  <c:v>67.760000000000005</c:v>
                </c:pt>
                <c:pt idx="191">
                  <c:v>67.760000000000005</c:v>
                </c:pt>
                <c:pt idx="192">
                  <c:v>67.760000000000005</c:v>
                </c:pt>
                <c:pt idx="193">
                  <c:v>67.760000000000005</c:v>
                </c:pt>
                <c:pt idx="194">
                  <c:v>67.760000000000005</c:v>
                </c:pt>
                <c:pt idx="195">
                  <c:v>67.77</c:v>
                </c:pt>
                <c:pt idx="196">
                  <c:v>67.77</c:v>
                </c:pt>
                <c:pt idx="197">
                  <c:v>67.790000000000006</c:v>
                </c:pt>
                <c:pt idx="198">
                  <c:v>67.790000000000006</c:v>
                </c:pt>
                <c:pt idx="199">
                  <c:v>67.81</c:v>
                </c:pt>
                <c:pt idx="200">
                  <c:v>67.819999999999993</c:v>
                </c:pt>
                <c:pt idx="201">
                  <c:v>67.819999999999993</c:v>
                </c:pt>
                <c:pt idx="202">
                  <c:v>67.83</c:v>
                </c:pt>
                <c:pt idx="203">
                  <c:v>67.849999999999994</c:v>
                </c:pt>
                <c:pt idx="204">
                  <c:v>67.849999999999994</c:v>
                </c:pt>
                <c:pt idx="205">
                  <c:v>67.86</c:v>
                </c:pt>
                <c:pt idx="206">
                  <c:v>67.86</c:v>
                </c:pt>
                <c:pt idx="207">
                  <c:v>67.86999999999999</c:v>
                </c:pt>
                <c:pt idx="208">
                  <c:v>67.86999999999999</c:v>
                </c:pt>
                <c:pt idx="209">
                  <c:v>67.86999999999999</c:v>
                </c:pt>
                <c:pt idx="210">
                  <c:v>67.88</c:v>
                </c:pt>
                <c:pt idx="211">
                  <c:v>67.89</c:v>
                </c:pt>
                <c:pt idx="212">
                  <c:v>67.89</c:v>
                </c:pt>
                <c:pt idx="213">
                  <c:v>67.900000000000006</c:v>
                </c:pt>
                <c:pt idx="214">
                  <c:v>67.900000000000006</c:v>
                </c:pt>
                <c:pt idx="215">
                  <c:v>67.900000000000006</c:v>
                </c:pt>
                <c:pt idx="216">
                  <c:v>67.900000000000006</c:v>
                </c:pt>
                <c:pt idx="217">
                  <c:v>67.910000000000011</c:v>
                </c:pt>
                <c:pt idx="218">
                  <c:v>67.92</c:v>
                </c:pt>
                <c:pt idx="219">
                  <c:v>67.930000000000007</c:v>
                </c:pt>
                <c:pt idx="220">
                  <c:v>67.940000000000012</c:v>
                </c:pt>
                <c:pt idx="221">
                  <c:v>67.95</c:v>
                </c:pt>
                <c:pt idx="222">
                  <c:v>67.95</c:v>
                </c:pt>
                <c:pt idx="223">
                  <c:v>67.960000000000008</c:v>
                </c:pt>
                <c:pt idx="224">
                  <c:v>67.960000000000008</c:v>
                </c:pt>
                <c:pt idx="225">
                  <c:v>67.97</c:v>
                </c:pt>
                <c:pt idx="226">
                  <c:v>67.98</c:v>
                </c:pt>
                <c:pt idx="227">
                  <c:v>67.990000000000009</c:v>
                </c:pt>
                <c:pt idx="228">
                  <c:v>67.990000000000009</c:v>
                </c:pt>
                <c:pt idx="229">
                  <c:v>68</c:v>
                </c:pt>
                <c:pt idx="230">
                  <c:v>68.010000000000005</c:v>
                </c:pt>
                <c:pt idx="231">
                  <c:v>68.02</c:v>
                </c:pt>
                <c:pt idx="232">
                  <c:v>68.02</c:v>
                </c:pt>
                <c:pt idx="233">
                  <c:v>68.040000000000006</c:v>
                </c:pt>
                <c:pt idx="234">
                  <c:v>68.05</c:v>
                </c:pt>
                <c:pt idx="235">
                  <c:v>68.05</c:v>
                </c:pt>
                <c:pt idx="236">
                  <c:v>68.05</c:v>
                </c:pt>
                <c:pt idx="237">
                  <c:v>68.06</c:v>
                </c:pt>
                <c:pt idx="238">
                  <c:v>68.069999999999993</c:v>
                </c:pt>
                <c:pt idx="239">
                  <c:v>68.069999999999993</c:v>
                </c:pt>
                <c:pt idx="240">
                  <c:v>68.069999999999993</c:v>
                </c:pt>
                <c:pt idx="241">
                  <c:v>68.08</c:v>
                </c:pt>
                <c:pt idx="242">
                  <c:v>68.09</c:v>
                </c:pt>
                <c:pt idx="243">
                  <c:v>68.09</c:v>
                </c:pt>
                <c:pt idx="244">
                  <c:v>68.099999999999994</c:v>
                </c:pt>
                <c:pt idx="245">
                  <c:v>68.11</c:v>
                </c:pt>
                <c:pt idx="246">
                  <c:v>68.11999999999999</c:v>
                </c:pt>
                <c:pt idx="247">
                  <c:v>68.13</c:v>
                </c:pt>
                <c:pt idx="248">
                  <c:v>68.13</c:v>
                </c:pt>
                <c:pt idx="249">
                  <c:v>68.13</c:v>
                </c:pt>
                <c:pt idx="250">
                  <c:v>68.13</c:v>
                </c:pt>
                <c:pt idx="251">
                  <c:v>68.14</c:v>
                </c:pt>
                <c:pt idx="252">
                  <c:v>68.14</c:v>
                </c:pt>
                <c:pt idx="253">
                  <c:v>68.14</c:v>
                </c:pt>
                <c:pt idx="254">
                  <c:v>68.14</c:v>
                </c:pt>
                <c:pt idx="255">
                  <c:v>68.149999999999991</c:v>
                </c:pt>
                <c:pt idx="256">
                  <c:v>68.149999999999991</c:v>
                </c:pt>
                <c:pt idx="257">
                  <c:v>68.149999999999991</c:v>
                </c:pt>
                <c:pt idx="258">
                  <c:v>68.149999999999991</c:v>
                </c:pt>
                <c:pt idx="259">
                  <c:v>68.16</c:v>
                </c:pt>
                <c:pt idx="260">
                  <c:v>68.179999999999978</c:v>
                </c:pt>
                <c:pt idx="261">
                  <c:v>68.179999999999978</c:v>
                </c:pt>
                <c:pt idx="262">
                  <c:v>68.179999999999978</c:v>
                </c:pt>
                <c:pt idx="263">
                  <c:v>68.179999999999978</c:v>
                </c:pt>
                <c:pt idx="264">
                  <c:v>68.19</c:v>
                </c:pt>
                <c:pt idx="265">
                  <c:v>68.19</c:v>
                </c:pt>
                <c:pt idx="266">
                  <c:v>68.19</c:v>
                </c:pt>
                <c:pt idx="267">
                  <c:v>68.2</c:v>
                </c:pt>
                <c:pt idx="268">
                  <c:v>68.2</c:v>
                </c:pt>
                <c:pt idx="269">
                  <c:v>68.2</c:v>
                </c:pt>
                <c:pt idx="270">
                  <c:v>68.2</c:v>
                </c:pt>
                <c:pt idx="271">
                  <c:v>68.210000000000008</c:v>
                </c:pt>
                <c:pt idx="272">
                  <c:v>68.210000000000008</c:v>
                </c:pt>
                <c:pt idx="273">
                  <c:v>68.22</c:v>
                </c:pt>
                <c:pt idx="274">
                  <c:v>68.22</c:v>
                </c:pt>
                <c:pt idx="275">
                  <c:v>68.23</c:v>
                </c:pt>
                <c:pt idx="276">
                  <c:v>68.23</c:v>
                </c:pt>
                <c:pt idx="277">
                  <c:v>68.23</c:v>
                </c:pt>
                <c:pt idx="278">
                  <c:v>68.25</c:v>
                </c:pt>
                <c:pt idx="279">
                  <c:v>68.260000000000005</c:v>
                </c:pt>
                <c:pt idx="280">
                  <c:v>68.260000000000005</c:v>
                </c:pt>
                <c:pt idx="281">
                  <c:v>68.28</c:v>
                </c:pt>
                <c:pt idx="282">
                  <c:v>68.290000000000006</c:v>
                </c:pt>
                <c:pt idx="283">
                  <c:v>68.290000000000006</c:v>
                </c:pt>
                <c:pt idx="284">
                  <c:v>68.290000000000006</c:v>
                </c:pt>
                <c:pt idx="285">
                  <c:v>68.290000000000006</c:v>
                </c:pt>
                <c:pt idx="286">
                  <c:v>68.3</c:v>
                </c:pt>
                <c:pt idx="287">
                  <c:v>68.3</c:v>
                </c:pt>
                <c:pt idx="288">
                  <c:v>68.31</c:v>
                </c:pt>
                <c:pt idx="289">
                  <c:v>68.31</c:v>
                </c:pt>
                <c:pt idx="290">
                  <c:v>68.31</c:v>
                </c:pt>
                <c:pt idx="291">
                  <c:v>68.31</c:v>
                </c:pt>
                <c:pt idx="292">
                  <c:v>68.31</c:v>
                </c:pt>
                <c:pt idx="293">
                  <c:v>68.31</c:v>
                </c:pt>
                <c:pt idx="294">
                  <c:v>68.319999999999993</c:v>
                </c:pt>
                <c:pt idx="295">
                  <c:v>68.33</c:v>
                </c:pt>
                <c:pt idx="296">
                  <c:v>68.33</c:v>
                </c:pt>
                <c:pt idx="297">
                  <c:v>68.34</c:v>
                </c:pt>
                <c:pt idx="298">
                  <c:v>68.349999999999994</c:v>
                </c:pt>
                <c:pt idx="299">
                  <c:v>68.349999999999994</c:v>
                </c:pt>
                <c:pt idx="300">
                  <c:v>68.349999999999994</c:v>
                </c:pt>
                <c:pt idx="301">
                  <c:v>68.349999999999994</c:v>
                </c:pt>
                <c:pt idx="302">
                  <c:v>68.36</c:v>
                </c:pt>
                <c:pt idx="303">
                  <c:v>68.36</c:v>
                </c:pt>
                <c:pt idx="304">
                  <c:v>68.36999999999999</c:v>
                </c:pt>
                <c:pt idx="305">
                  <c:v>68.36999999999999</c:v>
                </c:pt>
                <c:pt idx="306">
                  <c:v>68.36999999999999</c:v>
                </c:pt>
                <c:pt idx="307">
                  <c:v>68.39</c:v>
                </c:pt>
                <c:pt idx="308">
                  <c:v>68.39</c:v>
                </c:pt>
                <c:pt idx="309">
                  <c:v>68.39</c:v>
                </c:pt>
                <c:pt idx="310">
                  <c:v>68.39</c:v>
                </c:pt>
                <c:pt idx="311">
                  <c:v>68.400000000000006</c:v>
                </c:pt>
                <c:pt idx="312">
                  <c:v>68.410000000000011</c:v>
                </c:pt>
                <c:pt idx="313">
                  <c:v>68.410000000000011</c:v>
                </c:pt>
                <c:pt idx="314">
                  <c:v>68.410000000000011</c:v>
                </c:pt>
                <c:pt idx="315">
                  <c:v>68.410000000000011</c:v>
                </c:pt>
                <c:pt idx="316">
                  <c:v>68.430000000000007</c:v>
                </c:pt>
                <c:pt idx="317">
                  <c:v>68.430000000000007</c:v>
                </c:pt>
                <c:pt idx="318">
                  <c:v>68.430000000000007</c:v>
                </c:pt>
                <c:pt idx="319">
                  <c:v>68.430000000000007</c:v>
                </c:pt>
                <c:pt idx="320">
                  <c:v>68.45</c:v>
                </c:pt>
                <c:pt idx="321">
                  <c:v>68.45</c:v>
                </c:pt>
                <c:pt idx="322">
                  <c:v>68.45</c:v>
                </c:pt>
                <c:pt idx="323">
                  <c:v>68.45</c:v>
                </c:pt>
                <c:pt idx="324">
                  <c:v>68.45</c:v>
                </c:pt>
                <c:pt idx="325">
                  <c:v>68.47</c:v>
                </c:pt>
                <c:pt idx="326">
                  <c:v>68.47</c:v>
                </c:pt>
                <c:pt idx="327">
                  <c:v>68.48</c:v>
                </c:pt>
                <c:pt idx="328">
                  <c:v>68.48</c:v>
                </c:pt>
                <c:pt idx="329">
                  <c:v>68.48</c:v>
                </c:pt>
                <c:pt idx="330">
                  <c:v>68.490000000000009</c:v>
                </c:pt>
                <c:pt idx="331">
                  <c:v>68.490000000000009</c:v>
                </c:pt>
                <c:pt idx="332">
                  <c:v>68.490000000000009</c:v>
                </c:pt>
                <c:pt idx="333">
                  <c:v>68.490000000000009</c:v>
                </c:pt>
                <c:pt idx="334">
                  <c:v>68.490000000000009</c:v>
                </c:pt>
                <c:pt idx="335">
                  <c:v>68.5</c:v>
                </c:pt>
                <c:pt idx="336">
                  <c:v>68.5</c:v>
                </c:pt>
                <c:pt idx="337">
                  <c:v>68.510000000000005</c:v>
                </c:pt>
                <c:pt idx="338">
                  <c:v>68.510000000000005</c:v>
                </c:pt>
                <c:pt idx="339">
                  <c:v>68.53</c:v>
                </c:pt>
                <c:pt idx="340">
                  <c:v>68.540000000000006</c:v>
                </c:pt>
                <c:pt idx="341">
                  <c:v>68.540000000000006</c:v>
                </c:pt>
                <c:pt idx="342">
                  <c:v>68.540000000000006</c:v>
                </c:pt>
                <c:pt idx="343">
                  <c:v>68.540000000000006</c:v>
                </c:pt>
                <c:pt idx="344">
                  <c:v>68.540000000000006</c:v>
                </c:pt>
                <c:pt idx="345">
                  <c:v>68.55</c:v>
                </c:pt>
                <c:pt idx="346">
                  <c:v>68.55</c:v>
                </c:pt>
                <c:pt idx="347">
                  <c:v>68.55</c:v>
                </c:pt>
                <c:pt idx="348">
                  <c:v>68.56</c:v>
                </c:pt>
                <c:pt idx="349">
                  <c:v>68.569999999999993</c:v>
                </c:pt>
                <c:pt idx="350">
                  <c:v>68.569999999999993</c:v>
                </c:pt>
                <c:pt idx="351">
                  <c:v>68.58</c:v>
                </c:pt>
                <c:pt idx="352">
                  <c:v>68.58</c:v>
                </c:pt>
                <c:pt idx="353">
                  <c:v>68.58</c:v>
                </c:pt>
                <c:pt idx="354">
                  <c:v>68.58</c:v>
                </c:pt>
                <c:pt idx="355">
                  <c:v>68.58</c:v>
                </c:pt>
                <c:pt idx="356">
                  <c:v>68.58</c:v>
                </c:pt>
                <c:pt idx="357">
                  <c:v>68.58</c:v>
                </c:pt>
                <c:pt idx="358">
                  <c:v>68.58</c:v>
                </c:pt>
                <c:pt idx="359">
                  <c:v>68.59</c:v>
                </c:pt>
                <c:pt idx="360">
                  <c:v>68.59</c:v>
                </c:pt>
                <c:pt idx="361">
                  <c:v>68.59</c:v>
                </c:pt>
                <c:pt idx="362">
                  <c:v>68.599999999999994</c:v>
                </c:pt>
                <c:pt idx="363">
                  <c:v>68.61</c:v>
                </c:pt>
                <c:pt idx="364">
                  <c:v>68.61999999999999</c:v>
                </c:pt>
                <c:pt idx="365">
                  <c:v>68.61999999999999</c:v>
                </c:pt>
                <c:pt idx="366">
                  <c:v>68.61999999999999</c:v>
                </c:pt>
                <c:pt idx="367">
                  <c:v>68.63</c:v>
                </c:pt>
                <c:pt idx="368">
                  <c:v>68.63</c:v>
                </c:pt>
                <c:pt idx="369">
                  <c:v>68.63</c:v>
                </c:pt>
                <c:pt idx="370">
                  <c:v>68.63</c:v>
                </c:pt>
                <c:pt idx="371">
                  <c:v>68.64</c:v>
                </c:pt>
                <c:pt idx="372">
                  <c:v>68.64</c:v>
                </c:pt>
                <c:pt idx="373">
                  <c:v>68.649999999999991</c:v>
                </c:pt>
                <c:pt idx="374">
                  <c:v>68.649999999999991</c:v>
                </c:pt>
                <c:pt idx="375">
                  <c:v>68.649999999999991</c:v>
                </c:pt>
                <c:pt idx="376">
                  <c:v>68.66</c:v>
                </c:pt>
                <c:pt idx="377">
                  <c:v>68.66</c:v>
                </c:pt>
                <c:pt idx="378">
                  <c:v>68.66</c:v>
                </c:pt>
                <c:pt idx="379">
                  <c:v>68.669999999999987</c:v>
                </c:pt>
                <c:pt idx="380">
                  <c:v>68.669999999999987</c:v>
                </c:pt>
                <c:pt idx="381">
                  <c:v>68.669999999999987</c:v>
                </c:pt>
                <c:pt idx="382">
                  <c:v>68.669999999999987</c:v>
                </c:pt>
                <c:pt idx="383">
                  <c:v>68.69</c:v>
                </c:pt>
                <c:pt idx="384">
                  <c:v>68.69</c:v>
                </c:pt>
                <c:pt idx="385">
                  <c:v>68.69</c:v>
                </c:pt>
                <c:pt idx="386">
                  <c:v>68.69</c:v>
                </c:pt>
                <c:pt idx="387">
                  <c:v>68.7</c:v>
                </c:pt>
                <c:pt idx="388">
                  <c:v>68.7</c:v>
                </c:pt>
                <c:pt idx="389">
                  <c:v>68.7</c:v>
                </c:pt>
                <c:pt idx="390">
                  <c:v>68.7</c:v>
                </c:pt>
                <c:pt idx="391">
                  <c:v>68.710000000000008</c:v>
                </c:pt>
                <c:pt idx="392">
                  <c:v>68.710000000000008</c:v>
                </c:pt>
                <c:pt idx="393">
                  <c:v>68.72</c:v>
                </c:pt>
                <c:pt idx="394">
                  <c:v>68.72</c:v>
                </c:pt>
                <c:pt idx="395">
                  <c:v>68.72</c:v>
                </c:pt>
                <c:pt idx="396">
                  <c:v>68.73</c:v>
                </c:pt>
                <c:pt idx="397">
                  <c:v>68.73</c:v>
                </c:pt>
                <c:pt idx="398">
                  <c:v>68.73</c:v>
                </c:pt>
                <c:pt idx="399">
                  <c:v>68.740000000000009</c:v>
                </c:pt>
                <c:pt idx="400">
                  <c:v>68.740000000000009</c:v>
                </c:pt>
                <c:pt idx="401">
                  <c:v>68.740000000000009</c:v>
                </c:pt>
                <c:pt idx="402">
                  <c:v>68.75</c:v>
                </c:pt>
                <c:pt idx="403">
                  <c:v>68.75</c:v>
                </c:pt>
                <c:pt idx="404">
                  <c:v>68.760000000000005</c:v>
                </c:pt>
                <c:pt idx="405">
                  <c:v>68.760000000000005</c:v>
                </c:pt>
                <c:pt idx="406">
                  <c:v>68.77</c:v>
                </c:pt>
                <c:pt idx="407">
                  <c:v>68.77</c:v>
                </c:pt>
                <c:pt idx="408">
                  <c:v>68.77</c:v>
                </c:pt>
                <c:pt idx="409">
                  <c:v>68.78</c:v>
                </c:pt>
                <c:pt idx="410">
                  <c:v>68.78</c:v>
                </c:pt>
                <c:pt idx="411">
                  <c:v>68.790000000000006</c:v>
                </c:pt>
                <c:pt idx="412">
                  <c:v>68.790000000000006</c:v>
                </c:pt>
                <c:pt idx="413">
                  <c:v>68.790000000000006</c:v>
                </c:pt>
                <c:pt idx="414">
                  <c:v>68.8</c:v>
                </c:pt>
                <c:pt idx="415">
                  <c:v>68.81</c:v>
                </c:pt>
                <c:pt idx="416">
                  <c:v>68.81</c:v>
                </c:pt>
                <c:pt idx="417">
                  <c:v>68.81</c:v>
                </c:pt>
                <c:pt idx="418">
                  <c:v>68.81</c:v>
                </c:pt>
                <c:pt idx="419">
                  <c:v>68.819999999999993</c:v>
                </c:pt>
                <c:pt idx="420">
                  <c:v>68.819999999999993</c:v>
                </c:pt>
                <c:pt idx="421">
                  <c:v>68.83</c:v>
                </c:pt>
                <c:pt idx="422">
                  <c:v>68.83</c:v>
                </c:pt>
                <c:pt idx="423">
                  <c:v>68.84</c:v>
                </c:pt>
                <c:pt idx="424">
                  <c:v>68.84</c:v>
                </c:pt>
                <c:pt idx="425">
                  <c:v>68.84</c:v>
                </c:pt>
                <c:pt idx="426">
                  <c:v>68.84</c:v>
                </c:pt>
                <c:pt idx="427">
                  <c:v>68.849999999999994</c:v>
                </c:pt>
                <c:pt idx="428">
                  <c:v>68.849999999999994</c:v>
                </c:pt>
                <c:pt idx="429">
                  <c:v>68.86</c:v>
                </c:pt>
                <c:pt idx="430">
                  <c:v>68.86</c:v>
                </c:pt>
                <c:pt idx="431">
                  <c:v>68.86</c:v>
                </c:pt>
                <c:pt idx="432">
                  <c:v>68.86999999999999</c:v>
                </c:pt>
                <c:pt idx="433">
                  <c:v>68.88</c:v>
                </c:pt>
                <c:pt idx="434">
                  <c:v>68.88</c:v>
                </c:pt>
                <c:pt idx="435">
                  <c:v>68.88</c:v>
                </c:pt>
                <c:pt idx="436">
                  <c:v>68.88</c:v>
                </c:pt>
                <c:pt idx="437">
                  <c:v>68.88</c:v>
                </c:pt>
                <c:pt idx="438">
                  <c:v>68.89</c:v>
                </c:pt>
                <c:pt idx="439">
                  <c:v>68.89</c:v>
                </c:pt>
                <c:pt idx="440">
                  <c:v>68.89</c:v>
                </c:pt>
                <c:pt idx="441">
                  <c:v>68.900000000000006</c:v>
                </c:pt>
                <c:pt idx="442">
                  <c:v>68.900000000000006</c:v>
                </c:pt>
                <c:pt idx="443">
                  <c:v>68.900000000000006</c:v>
                </c:pt>
                <c:pt idx="444">
                  <c:v>68.910000000000011</c:v>
                </c:pt>
                <c:pt idx="445">
                  <c:v>68.910000000000011</c:v>
                </c:pt>
                <c:pt idx="446">
                  <c:v>68.910000000000011</c:v>
                </c:pt>
                <c:pt idx="447">
                  <c:v>68.910000000000011</c:v>
                </c:pt>
                <c:pt idx="448">
                  <c:v>68.910000000000011</c:v>
                </c:pt>
                <c:pt idx="449">
                  <c:v>68.92</c:v>
                </c:pt>
                <c:pt idx="450">
                  <c:v>68.92</c:v>
                </c:pt>
                <c:pt idx="451">
                  <c:v>68.92</c:v>
                </c:pt>
                <c:pt idx="452">
                  <c:v>68.930000000000007</c:v>
                </c:pt>
                <c:pt idx="453">
                  <c:v>68.930000000000007</c:v>
                </c:pt>
                <c:pt idx="454">
                  <c:v>68.930000000000007</c:v>
                </c:pt>
                <c:pt idx="455">
                  <c:v>68.930000000000007</c:v>
                </c:pt>
                <c:pt idx="456">
                  <c:v>68.940000000000012</c:v>
                </c:pt>
                <c:pt idx="457">
                  <c:v>68.940000000000012</c:v>
                </c:pt>
                <c:pt idx="458">
                  <c:v>68.940000000000012</c:v>
                </c:pt>
                <c:pt idx="459">
                  <c:v>68.940000000000012</c:v>
                </c:pt>
                <c:pt idx="460">
                  <c:v>68.940000000000012</c:v>
                </c:pt>
                <c:pt idx="461">
                  <c:v>68.95</c:v>
                </c:pt>
                <c:pt idx="462">
                  <c:v>68.960000000000008</c:v>
                </c:pt>
                <c:pt idx="463">
                  <c:v>68.960000000000008</c:v>
                </c:pt>
                <c:pt idx="464">
                  <c:v>68.960000000000008</c:v>
                </c:pt>
                <c:pt idx="465">
                  <c:v>68.97</c:v>
                </c:pt>
                <c:pt idx="466">
                  <c:v>68.97</c:v>
                </c:pt>
                <c:pt idx="467">
                  <c:v>68.97</c:v>
                </c:pt>
                <c:pt idx="468">
                  <c:v>68.98</c:v>
                </c:pt>
                <c:pt idx="469">
                  <c:v>68.990000000000009</c:v>
                </c:pt>
                <c:pt idx="470">
                  <c:v>69</c:v>
                </c:pt>
                <c:pt idx="471">
                  <c:v>69</c:v>
                </c:pt>
                <c:pt idx="472">
                  <c:v>69.010000000000005</c:v>
                </c:pt>
                <c:pt idx="473">
                  <c:v>69.02</c:v>
                </c:pt>
                <c:pt idx="474">
                  <c:v>69.03</c:v>
                </c:pt>
                <c:pt idx="475">
                  <c:v>69.03</c:v>
                </c:pt>
                <c:pt idx="476">
                  <c:v>69.03</c:v>
                </c:pt>
                <c:pt idx="477">
                  <c:v>69.040000000000006</c:v>
                </c:pt>
                <c:pt idx="478">
                  <c:v>69.040000000000006</c:v>
                </c:pt>
                <c:pt idx="479">
                  <c:v>69.05</c:v>
                </c:pt>
                <c:pt idx="480">
                  <c:v>69.05</c:v>
                </c:pt>
                <c:pt idx="481">
                  <c:v>69.06</c:v>
                </c:pt>
                <c:pt idx="482">
                  <c:v>69.06</c:v>
                </c:pt>
                <c:pt idx="483">
                  <c:v>69.06</c:v>
                </c:pt>
                <c:pt idx="484">
                  <c:v>69.06</c:v>
                </c:pt>
                <c:pt idx="485">
                  <c:v>69.069999999999993</c:v>
                </c:pt>
                <c:pt idx="486">
                  <c:v>69.069999999999993</c:v>
                </c:pt>
                <c:pt idx="487">
                  <c:v>69.08</c:v>
                </c:pt>
                <c:pt idx="488">
                  <c:v>69.08</c:v>
                </c:pt>
                <c:pt idx="489">
                  <c:v>69.09</c:v>
                </c:pt>
                <c:pt idx="490">
                  <c:v>69.09</c:v>
                </c:pt>
                <c:pt idx="491">
                  <c:v>69.09</c:v>
                </c:pt>
                <c:pt idx="492">
                  <c:v>69.09</c:v>
                </c:pt>
                <c:pt idx="493">
                  <c:v>69.09</c:v>
                </c:pt>
                <c:pt idx="494">
                  <c:v>69.099999999999994</c:v>
                </c:pt>
                <c:pt idx="495">
                  <c:v>69.099999999999994</c:v>
                </c:pt>
                <c:pt idx="496">
                  <c:v>69.099999999999994</c:v>
                </c:pt>
                <c:pt idx="497">
                  <c:v>69.099999999999994</c:v>
                </c:pt>
                <c:pt idx="498">
                  <c:v>69.11</c:v>
                </c:pt>
                <c:pt idx="499">
                  <c:v>69.11999999999999</c:v>
                </c:pt>
                <c:pt idx="500">
                  <c:v>69.11999999999999</c:v>
                </c:pt>
                <c:pt idx="501">
                  <c:v>69.11999999999999</c:v>
                </c:pt>
                <c:pt idx="502">
                  <c:v>69.11999999999999</c:v>
                </c:pt>
                <c:pt idx="503">
                  <c:v>69.14</c:v>
                </c:pt>
                <c:pt idx="504">
                  <c:v>69.14</c:v>
                </c:pt>
                <c:pt idx="505">
                  <c:v>69.149999999999991</c:v>
                </c:pt>
                <c:pt idx="506">
                  <c:v>69.149999999999991</c:v>
                </c:pt>
                <c:pt idx="507">
                  <c:v>69.16</c:v>
                </c:pt>
                <c:pt idx="508">
                  <c:v>69.16</c:v>
                </c:pt>
                <c:pt idx="509">
                  <c:v>69.16</c:v>
                </c:pt>
                <c:pt idx="510">
                  <c:v>69.169999999999987</c:v>
                </c:pt>
                <c:pt idx="511">
                  <c:v>69.169999999999987</c:v>
                </c:pt>
                <c:pt idx="512">
                  <c:v>69.169999999999987</c:v>
                </c:pt>
                <c:pt idx="513">
                  <c:v>69.169999999999987</c:v>
                </c:pt>
                <c:pt idx="514">
                  <c:v>69.169999999999987</c:v>
                </c:pt>
                <c:pt idx="515">
                  <c:v>69.179999999999978</c:v>
                </c:pt>
                <c:pt idx="516">
                  <c:v>69.179999999999978</c:v>
                </c:pt>
                <c:pt idx="517">
                  <c:v>69.19</c:v>
                </c:pt>
                <c:pt idx="518">
                  <c:v>69.2</c:v>
                </c:pt>
                <c:pt idx="519">
                  <c:v>69.2</c:v>
                </c:pt>
                <c:pt idx="520">
                  <c:v>69.2</c:v>
                </c:pt>
                <c:pt idx="521">
                  <c:v>69.2</c:v>
                </c:pt>
                <c:pt idx="522">
                  <c:v>69.2</c:v>
                </c:pt>
                <c:pt idx="523">
                  <c:v>69.210000000000008</c:v>
                </c:pt>
                <c:pt idx="524">
                  <c:v>69.210000000000008</c:v>
                </c:pt>
                <c:pt idx="525">
                  <c:v>69.22</c:v>
                </c:pt>
                <c:pt idx="526">
                  <c:v>69.22</c:v>
                </c:pt>
                <c:pt idx="527">
                  <c:v>69.22</c:v>
                </c:pt>
                <c:pt idx="528">
                  <c:v>69.22</c:v>
                </c:pt>
                <c:pt idx="529">
                  <c:v>69.22</c:v>
                </c:pt>
                <c:pt idx="530">
                  <c:v>69.240000000000009</c:v>
                </c:pt>
                <c:pt idx="531">
                  <c:v>69.240000000000009</c:v>
                </c:pt>
                <c:pt idx="532">
                  <c:v>69.240000000000009</c:v>
                </c:pt>
                <c:pt idx="533">
                  <c:v>69.240000000000009</c:v>
                </c:pt>
                <c:pt idx="534">
                  <c:v>69.25</c:v>
                </c:pt>
                <c:pt idx="535">
                  <c:v>69.25</c:v>
                </c:pt>
                <c:pt idx="536">
                  <c:v>69.25</c:v>
                </c:pt>
                <c:pt idx="537">
                  <c:v>69.25</c:v>
                </c:pt>
                <c:pt idx="538">
                  <c:v>69.25</c:v>
                </c:pt>
                <c:pt idx="539">
                  <c:v>69.25</c:v>
                </c:pt>
                <c:pt idx="540">
                  <c:v>69.25</c:v>
                </c:pt>
                <c:pt idx="541">
                  <c:v>69.25</c:v>
                </c:pt>
                <c:pt idx="542">
                  <c:v>69.25</c:v>
                </c:pt>
                <c:pt idx="543">
                  <c:v>69.260000000000005</c:v>
                </c:pt>
                <c:pt idx="544">
                  <c:v>69.260000000000005</c:v>
                </c:pt>
                <c:pt idx="545">
                  <c:v>69.260000000000005</c:v>
                </c:pt>
                <c:pt idx="546">
                  <c:v>69.260000000000005</c:v>
                </c:pt>
                <c:pt idx="547">
                  <c:v>69.27</c:v>
                </c:pt>
                <c:pt idx="548">
                  <c:v>69.27</c:v>
                </c:pt>
                <c:pt idx="549">
                  <c:v>69.27</c:v>
                </c:pt>
                <c:pt idx="550">
                  <c:v>69.27</c:v>
                </c:pt>
                <c:pt idx="551">
                  <c:v>69.28</c:v>
                </c:pt>
                <c:pt idx="552">
                  <c:v>69.290000000000006</c:v>
                </c:pt>
                <c:pt idx="553">
                  <c:v>69.290000000000006</c:v>
                </c:pt>
                <c:pt idx="554">
                  <c:v>69.290000000000006</c:v>
                </c:pt>
                <c:pt idx="555">
                  <c:v>69.290000000000006</c:v>
                </c:pt>
                <c:pt idx="556">
                  <c:v>69.290000000000006</c:v>
                </c:pt>
                <c:pt idx="557">
                  <c:v>69.3</c:v>
                </c:pt>
                <c:pt idx="558">
                  <c:v>69.31</c:v>
                </c:pt>
                <c:pt idx="559">
                  <c:v>69.31</c:v>
                </c:pt>
                <c:pt idx="560">
                  <c:v>69.319999999999993</c:v>
                </c:pt>
                <c:pt idx="561">
                  <c:v>69.319999999999993</c:v>
                </c:pt>
                <c:pt idx="562">
                  <c:v>69.34</c:v>
                </c:pt>
                <c:pt idx="563">
                  <c:v>69.34</c:v>
                </c:pt>
                <c:pt idx="564">
                  <c:v>69.34</c:v>
                </c:pt>
                <c:pt idx="565">
                  <c:v>69.34</c:v>
                </c:pt>
                <c:pt idx="566">
                  <c:v>69.349999999999994</c:v>
                </c:pt>
                <c:pt idx="567">
                  <c:v>69.349999999999994</c:v>
                </c:pt>
                <c:pt idx="568">
                  <c:v>69.349999999999994</c:v>
                </c:pt>
                <c:pt idx="569">
                  <c:v>69.349999999999994</c:v>
                </c:pt>
                <c:pt idx="570">
                  <c:v>69.36</c:v>
                </c:pt>
                <c:pt idx="571">
                  <c:v>69.36</c:v>
                </c:pt>
                <c:pt idx="572">
                  <c:v>69.36</c:v>
                </c:pt>
                <c:pt idx="573">
                  <c:v>69.36</c:v>
                </c:pt>
                <c:pt idx="574">
                  <c:v>69.36</c:v>
                </c:pt>
                <c:pt idx="575">
                  <c:v>69.36</c:v>
                </c:pt>
                <c:pt idx="576">
                  <c:v>69.36</c:v>
                </c:pt>
                <c:pt idx="577">
                  <c:v>69.36999999999999</c:v>
                </c:pt>
                <c:pt idx="578">
                  <c:v>69.36999999999999</c:v>
                </c:pt>
                <c:pt idx="579">
                  <c:v>69.36999999999999</c:v>
                </c:pt>
                <c:pt idx="580">
                  <c:v>69.36999999999999</c:v>
                </c:pt>
                <c:pt idx="581">
                  <c:v>69.38</c:v>
                </c:pt>
                <c:pt idx="582">
                  <c:v>69.38</c:v>
                </c:pt>
                <c:pt idx="583">
                  <c:v>69.39</c:v>
                </c:pt>
                <c:pt idx="584">
                  <c:v>69.410000000000011</c:v>
                </c:pt>
                <c:pt idx="585">
                  <c:v>69.410000000000011</c:v>
                </c:pt>
                <c:pt idx="586">
                  <c:v>69.42</c:v>
                </c:pt>
                <c:pt idx="587">
                  <c:v>69.42</c:v>
                </c:pt>
                <c:pt idx="588">
                  <c:v>69.430000000000007</c:v>
                </c:pt>
                <c:pt idx="589">
                  <c:v>69.440000000000012</c:v>
                </c:pt>
                <c:pt idx="590">
                  <c:v>69.45</c:v>
                </c:pt>
                <c:pt idx="591">
                  <c:v>69.45</c:v>
                </c:pt>
                <c:pt idx="592">
                  <c:v>69.45</c:v>
                </c:pt>
                <c:pt idx="593">
                  <c:v>69.460000000000008</c:v>
                </c:pt>
                <c:pt idx="594">
                  <c:v>69.460000000000008</c:v>
                </c:pt>
                <c:pt idx="595">
                  <c:v>69.460000000000008</c:v>
                </c:pt>
                <c:pt idx="596">
                  <c:v>69.47</c:v>
                </c:pt>
                <c:pt idx="597">
                  <c:v>69.47</c:v>
                </c:pt>
                <c:pt idx="598">
                  <c:v>69.47</c:v>
                </c:pt>
                <c:pt idx="599">
                  <c:v>69.47</c:v>
                </c:pt>
                <c:pt idx="600">
                  <c:v>69.47</c:v>
                </c:pt>
                <c:pt idx="601">
                  <c:v>69.48</c:v>
                </c:pt>
                <c:pt idx="602">
                  <c:v>69.48</c:v>
                </c:pt>
                <c:pt idx="603">
                  <c:v>69.48</c:v>
                </c:pt>
                <c:pt idx="604">
                  <c:v>69.48</c:v>
                </c:pt>
                <c:pt idx="605">
                  <c:v>69.48</c:v>
                </c:pt>
                <c:pt idx="606">
                  <c:v>69.48</c:v>
                </c:pt>
                <c:pt idx="607">
                  <c:v>69.48</c:v>
                </c:pt>
                <c:pt idx="608">
                  <c:v>69.490000000000009</c:v>
                </c:pt>
                <c:pt idx="609">
                  <c:v>69.5</c:v>
                </c:pt>
                <c:pt idx="610">
                  <c:v>69.5</c:v>
                </c:pt>
                <c:pt idx="611">
                  <c:v>69.5</c:v>
                </c:pt>
                <c:pt idx="612">
                  <c:v>69.5</c:v>
                </c:pt>
                <c:pt idx="613">
                  <c:v>69.510000000000005</c:v>
                </c:pt>
                <c:pt idx="614">
                  <c:v>69.510000000000005</c:v>
                </c:pt>
                <c:pt idx="615">
                  <c:v>69.510000000000005</c:v>
                </c:pt>
                <c:pt idx="616">
                  <c:v>69.510000000000005</c:v>
                </c:pt>
                <c:pt idx="617">
                  <c:v>69.510000000000005</c:v>
                </c:pt>
                <c:pt idx="618">
                  <c:v>69.52</c:v>
                </c:pt>
                <c:pt idx="619">
                  <c:v>69.52</c:v>
                </c:pt>
                <c:pt idx="620">
                  <c:v>69.52</c:v>
                </c:pt>
                <c:pt idx="621">
                  <c:v>69.52</c:v>
                </c:pt>
                <c:pt idx="622">
                  <c:v>69.52</c:v>
                </c:pt>
                <c:pt idx="623">
                  <c:v>69.53</c:v>
                </c:pt>
                <c:pt idx="624">
                  <c:v>69.53</c:v>
                </c:pt>
                <c:pt idx="625">
                  <c:v>69.53</c:v>
                </c:pt>
                <c:pt idx="626">
                  <c:v>69.540000000000006</c:v>
                </c:pt>
                <c:pt idx="627">
                  <c:v>69.540000000000006</c:v>
                </c:pt>
                <c:pt idx="628">
                  <c:v>69.540000000000006</c:v>
                </c:pt>
                <c:pt idx="629">
                  <c:v>69.540000000000006</c:v>
                </c:pt>
                <c:pt idx="630">
                  <c:v>69.55</c:v>
                </c:pt>
                <c:pt idx="631">
                  <c:v>69.55</c:v>
                </c:pt>
                <c:pt idx="632">
                  <c:v>69.56</c:v>
                </c:pt>
                <c:pt idx="633">
                  <c:v>69.56</c:v>
                </c:pt>
                <c:pt idx="634">
                  <c:v>69.569999999999993</c:v>
                </c:pt>
                <c:pt idx="635">
                  <c:v>69.569999999999993</c:v>
                </c:pt>
                <c:pt idx="636">
                  <c:v>69.569999999999993</c:v>
                </c:pt>
                <c:pt idx="637">
                  <c:v>69.569999999999993</c:v>
                </c:pt>
                <c:pt idx="638">
                  <c:v>69.58</c:v>
                </c:pt>
                <c:pt idx="639">
                  <c:v>69.58</c:v>
                </c:pt>
                <c:pt idx="640">
                  <c:v>69.58</c:v>
                </c:pt>
                <c:pt idx="641">
                  <c:v>69.59</c:v>
                </c:pt>
                <c:pt idx="642">
                  <c:v>69.59</c:v>
                </c:pt>
                <c:pt idx="643">
                  <c:v>69.59</c:v>
                </c:pt>
                <c:pt idx="644">
                  <c:v>69.59</c:v>
                </c:pt>
                <c:pt idx="645">
                  <c:v>69.59</c:v>
                </c:pt>
                <c:pt idx="646">
                  <c:v>69.599999999999994</c:v>
                </c:pt>
                <c:pt idx="647">
                  <c:v>69.599999999999994</c:v>
                </c:pt>
                <c:pt idx="648">
                  <c:v>69.599999999999994</c:v>
                </c:pt>
                <c:pt idx="649">
                  <c:v>69.599999999999994</c:v>
                </c:pt>
                <c:pt idx="650">
                  <c:v>69.61</c:v>
                </c:pt>
                <c:pt idx="651">
                  <c:v>69.61</c:v>
                </c:pt>
                <c:pt idx="652">
                  <c:v>69.61</c:v>
                </c:pt>
                <c:pt idx="653">
                  <c:v>69.61</c:v>
                </c:pt>
                <c:pt idx="654">
                  <c:v>69.61</c:v>
                </c:pt>
                <c:pt idx="655">
                  <c:v>69.61999999999999</c:v>
                </c:pt>
                <c:pt idx="656">
                  <c:v>69.61999999999999</c:v>
                </c:pt>
                <c:pt idx="657">
                  <c:v>69.61999999999999</c:v>
                </c:pt>
                <c:pt idx="658">
                  <c:v>69.61999999999999</c:v>
                </c:pt>
                <c:pt idx="659">
                  <c:v>69.61999999999999</c:v>
                </c:pt>
                <c:pt idx="660">
                  <c:v>69.63</c:v>
                </c:pt>
                <c:pt idx="661">
                  <c:v>69.63</c:v>
                </c:pt>
                <c:pt idx="662">
                  <c:v>69.63</c:v>
                </c:pt>
                <c:pt idx="663">
                  <c:v>69.63</c:v>
                </c:pt>
                <c:pt idx="664">
                  <c:v>69.63</c:v>
                </c:pt>
                <c:pt idx="665">
                  <c:v>69.63</c:v>
                </c:pt>
                <c:pt idx="666">
                  <c:v>69.64</c:v>
                </c:pt>
                <c:pt idx="667">
                  <c:v>69.64</c:v>
                </c:pt>
                <c:pt idx="668">
                  <c:v>69.649999999999991</c:v>
                </c:pt>
                <c:pt idx="669">
                  <c:v>69.649999999999991</c:v>
                </c:pt>
                <c:pt idx="670">
                  <c:v>69.649999999999991</c:v>
                </c:pt>
                <c:pt idx="671">
                  <c:v>69.66</c:v>
                </c:pt>
                <c:pt idx="672">
                  <c:v>69.66</c:v>
                </c:pt>
                <c:pt idx="673">
                  <c:v>69.669999999999987</c:v>
                </c:pt>
                <c:pt idx="674">
                  <c:v>69.669999999999987</c:v>
                </c:pt>
                <c:pt idx="675">
                  <c:v>69.679999999999978</c:v>
                </c:pt>
                <c:pt idx="676">
                  <c:v>69.679999999999978</c:v>
                </c:pt>
                <c:pt idx="677">
                  <c:v>69.69</c:v>
                </c:pt>
                <c:pt idx="678">
                  <c:v>69.69</c:v>
                </c:pt>
                <c:pt idx="679">
                  <c:v>69.69</c:v>
                </c:pt>
                <c:pt idx="680">
                  <c:v>69.69</c:v>
                </c:pt>
                <c:pt idx="681">
                  <c:v>69.7</c:v>
                </c:pt>
                <c:pt idx="682">
                  <c:v>69.7</c:v>
                </c:pt>
                <c:pt idx="683">
                  <c:v>69.7</c:v>
                </c:pt>
                <c:pt idx="684">
                  <c:v>69.7</c:v>
                </c:pt>
                <c:pt idx="685">
                  <c:v>69.7</c:v>
                </c:pt>
                <c:pt idx="686">
                  <c:v>69.710000000000008</c:v>
                </c:pt>
                <c:pt idx="687">
                  <c:v>69.710000000000008</c:v>
                </c:pt>
                <c:pt idx="688">
                  <c:v>69.72</c:v>
                </c:pt>
                <c:pt idx="689">
                  <c:v>69.72</c:v>
                </c:pt>
                <c:pt idx="690">
                  <c:v>69.73</c:v>
                </c:pt>
                <c:pt idx="691">
                  <c:v>69.73</c:v>
                </c:pt>
                <c:pt idx="692">
                  <c:v>69.73</c:v>
                </c:pt>
                <c:pt idx="693">
                  <c:v>69.73</c:v>
                </c:pt>
                <c:pt idx="694">
                  <c:v>69.73</c:v>
                </c:pt>
                <c:pt idx="695">
                  <c:v>69.73</c:v>
                </c:pt>
                <c:pt idx="696">
                  <c:v>69.740000000000009</c:v>
                </c:pt>
                <c:pt idx="697">
                  <c:v>69.740000000000009</c:v>
                </c:pt>
                <c:pt idx="698">
                  <c:v>69.740000000000009</c:v>
                </c:pt>
                <c:pt idx="699">
                  <c:v>69.75</c:v>
                </c:pt>
                <c:pt idx="700">
                  <c:v>69.760000000000005</c:v>
                </c:pt>
                <c:pt idx="701">
                  <c:v>69.760000000000005</c:v>
                </c:pt>
                <c:pt idx="702">
                  <c:v>69.760000000000005</c:v>
                </c:pt>
                <c:pt idx="703">
                  <c:v>69.77</c:v>
                </c:pt>
                <c:pt idx="704">
                  <c:v>69.78</c:v>
                </c:pt>
                <c:pt idx="705">
                  <c:v>69.78</c:v>
                </c:pt>
                <c:pt idx="706">
                  <c:v>69.790000000000006</c:v>
                </c:pt>
                <c:pt idx="707">
                  <c:v>69.790000000000006</c:v>
                </c:pt>
                <c:pt idx="708">
                  <c:v>69.790000000000006</c:v>
                </c:pt>
                <c:pt idx="709">
                  <c:v>69.790000000000006</c:v>
                </c:pt>
                <c:pt idx="710">
                  <c:v>69.790000000000006</c:v>
                </c:pt>
                <c:pt idx="711">
                  <c:v>69.790000000000006</c:v>
                </c:pt>
                <c:pt idx="712">
                  <c:v>69.790000000000006</c:v>
                </c:pt>
                <c:pt idx="713">
                  <c:v>69.790000000000006</c:v>
                </c:pt>
                <c:pt idx="714">
                  <c:v>69.790000000000006</c:v>
                </c:pt>
                <c:pt idx="715">
                  <c:v>69.790000000000006</c:v>
                </c:pt>
                <c:pt idx="716">
                  <c:v>69.8</c:v>
                </c:pt>
                <c:pt idx="717">
                  <c:v>69.8</c:v>
                </c:pt>
                <c:pt idx="718">
                  <c:v>69.8</c:v>
                </c:pt>
                <c:pt idx="719">
                  <c:v>69.81</c:v>
                </c:pt>
                <c:pt idx="720">
                  <c:v>69.81</c:v>
                </c:pt>
                <c:pt idx="721">
                  <c:v>69.81</c:v>
                </c:pt>
                <c:pt idx="722">
                  <c:v>69.81</c:v>
                </c:pt>
                <c:pt idx="723">
                  <c:v>69.81</c:v>
                </c:pt>
                <c:pt idx="724">
                  <c:v>69.81</c:v>
                </c:pt>
                <c:pt idx="725">
                  <c:v>69.81</c:v>
                </c:pt>
                <c:pt idx="726">
                  <c:v>69.819999999999993</c:v>
                </c:pt>
                <c:pt idx="727">
                  <c:v>69.819999999999993</c:v>
                </c:pt>
                <c:pt idx="728">
                  <c:v>69.83</c:v>
                </c:pt>
                <c:pt idx="729">
                  <c:v>69.83</c:v>
                </c:pt>
                <c:pt idx="730">
                  <c:v>69.83</c:v>
                </c:pt>
                <c:pt idx="731">
                  <c:v>69.83</c:v>
                </c:pt>
                <c:pt idx="732">
                  <c:v>69.83</c:v>
                </c:pt>
                <c:pt idx="733">
                  <c:v>69.83</c:v>
                </c:pt>
                <c:pt idx="734">
                  <c:v>69.83</c:v>
                </c:pt>
                <c:pt idx="735">
                  <c:v>69.83</c:v>
                </c:pt>
                <c:pt idx="736">
                  <c:v>69.83</c:v>
                </c:pt>
                <c:pt idx="737">
                  <c:v>69.84</c:v>
                </c:pt>
                <c:pt idx="738">
                  <c:v>69.84</c:v>
                </c:pt>
                <c:pt idx="739">
                  <c:v>69.84</c:v>
                </c:pt>
                <c:pt idx="740">
                  <c:v>69.849999999999994</c:v>
                </c:pt>
                <c:pt idx="741">
                  <c:v>69.849999999999994</c:v>
                </c:pt>
                <c:pt idx="742">
                  <c:v>69.849999999999994</c:v>
                </c:pt>
                <c:pt idx="743">
                  <c:v>69.849999999999994</c:v>
                </c:pt>
                <c:pt idx="744">
                  <c:v>69.86</c:v>
                </c:pt>
                <c:pt idx="745">
                  <c:v>69.86</c:v>
                </c:pt>
                <c:pt idx="746">
                  <c:v>69.86</c:v>
                </c:pt>
                <c:pt idx="747">
                  <c:v>69.86</c:v>
                </c:pt>
                <c:pt idx="748">
                  <c:v>69.86</c:v>
                </c:pt>
                <c:pt idx="749">
                  <c:v>69.86</c:v>
                </c:pt>
                <c:pt idx="750">
                  <c:v>69.86</c:v>
                </c:pt>
                <c:pt idx="751">
                  <c:v>69.86</c:v>
                </c:pt>
                <c:pt idx="752">
                  <c:v>69.86</c:v>
                </c:pt>
                <c:pt idx="753">
                  <c:v>69.86999999999999</c:v>
                </c:pt>
                <c:pt idx="754">
                  <c:v>69.86999999999999</c:v>
                </c:pt>
                <c:pt idx="755">
                  <c:v>69.86999999999999</c:v>
                </c:pt>
                <c:pt idx="756">
                  <c:v>69.88</c:v>
                </c:pt>
                <c:pt idx="757">
                  <c:v>69.88</c:v>
                </c:pt>
                <c:pt idx="758">
                  <c:v>69.88</c:v>
                </c:pt>
                <c:pt idx="759">
                  <c:v>69.88</c:v>
                </c:pt>
                <c:pt idx="760">
                  <c:v>69.88</c:v>
                </c:pt>
                <c:pt idx="761">
                  <c:v>69.89</c:v>
                </c:pt>
                <c:pt idx="762">
                  <c:v>69.89</c:v>
                </c:pt>
                <c:pt idx="763">
                  <c:v>69.89</c:v>
                </c:pt>
                <c:pt idx="764">
                  <c:v>69.89</c:v>
                </c:pt>
                <c:pt idx="765">
                  <c:v>69.89</c:v>
                </c:pt>
                <c:pt idx="766">
                  <c:v>69.89</c:v>
                </c:pt>
                <c:pt idx="767">
                  <c:v>69.89</c:v>
                </c:pt>
                <c:pt idx="768">
                  <c:v>69.89</c:v>
                </c:pt>
                <c:pt idx="769">
                  <c:v>69.900000000000006</c:v>
                </c:pt>
                <c:pt idx="770">
                  <c:v>69.900000000000006</c:v>
                </c:pt>
                <c:pt idx="771">
                  <c:v>69.900000000000006</c:v>
                </c:pt>
                <c:pt idx="772">
                  <c:v>69.910000000000011</c:v>
                </c:pt>
                <c:pt idx="773">
                  <c:v>69.92</c:v>
                </c:pt>
                <c:pt idx="774">
                  <c:v>69.92</c:v>
                </c:pt>
                <c:pt idx="775">
                  <c:v>69.92</c:v>
                </c:pt>
                <c:pt idx="776">
                  <c:v>69.930000000000007</c:v>
                </c:pt>
                <c:pt idx="777">
                  <c:v>69.930000000000007</c:v>
                </c:pt>
                <c:pt idx="778">
                  <c:v>69.930000000000007</c:v>
                </c:pt>
                <c:pt idx="779">
                  <c:v>69.930000000000007</c:v>
                </c:pt>
                <c:pt idx="780">
                  <c:v>69.940000000000012</c:v>
                </c:pt>
                <c:pt idx="781">
                  <c:v>69.940000000000012</c:v>
                </c:pt>
                <c:pt idx="782">
                  <c:v>69.940000000000012</c:v>
                </c:pt>
                <c:pt idx="783">
                  <c:v>69.940000000000012</c:v>
                </c:pt>
                <c:pt idx="784">
                  <c:v>69.940000000000012</c:v>
                </c:pt>
                <c:pt idx="785">
                  <c:v>69.95</c:v>
                </c:pt>
                <c:pt idx="786">
                  <c:v>69.95</c:v>
                </c:pt>
                <c:pt idx="787">
                  <c:v>69.95</c:v>
                </c:pt>
                <c:pt idx="788">
                  <c:v>69.95</c:v>
                </c:pt>
                <c:pt idx="789">
                  <c:v>69.95</c:v>
                </c:pt>
                <c:pt idx="790">
                  <c:v>69.960000000000008</c:v>
                </c:pt>
                <c:pt idx="791">
                  <c:v>69.960000000000008</c:v>
                </c:pt>
                <c:pt idx="792">
                  <c:v>69.960000000000008</c:v>
                </c:pt>
                <c:pt idx="793">
                  <c:v>69.960000000000008</c:v>
                </c:pt>
                <c:pt idx="794">
                  <c:v>69.960000000000008</c:v>
                </c:pt>
                <c:pt idx="795">
                  <c:v>69.960000000000008</c:v>
                </c:pt>
                <c:pt idx="796">
                  <c:v>69.97</c:v>
                </c:pt>
                <c:pt idx="797">
                  <c:v>69.98</c:v>
                </c:pt>
                <c:pt idx="798">
                  <c:v>69.98</c:v>
                </c:pt>
                <c:pt idx="799">
                  <c:v>69.990000000000009</c:v>
                </c:pt>
                <c:pt idx="800">
                  <c:v>69.990000000000009</c:v>
                </c:pt>
                <c:pt idx="801">
                  <c:v>69.990000000000009</c:v>
                </c:pt>
                <c:pt idx="802">
                  <c:v>69.990000000000009</c:v>
                </c:pt>
                <c:pt idx="803">
                  <c:v>70</c:v>
                </c:pt>
                <c:pt idx="804">
                  <c:v>70</c:v>
                </c:pt>
                <c:pt idx="805">
                  <c:v>70.010000000000005</c:v>
                </c:pt>
                <c:pt idx="806">
                  <c:v>70.02</c:v>
                </c:pt>
                <c:pt idx="807">
                  <c:v>70.02</c:v>
                </c:pt>
                <c:pt idx="808">
                  <c:v>70.03</c:v>
                </c:pt>
                <c:pt idx="809">
                  <c:v>70.040000000000006</c:v>
                </c:pt>
                <c:pt idx="810">
                  <c:v>70.040000000000006</c:v>
                </c:pt>
                <c:pt idx="811">
                  <c:v>70.040000000000006</c:v>
                </c:pt>
                <c:pt idx="812">
                  <c:v>70.040000000000006</c:v>
                </c:pt>
                <c:pt idx="813">
                  <c:v>70.040000000000006</c:v>
                </c:pt>
                <c:pt idx="814">
                  <c:v>70.040000000000006</c:v>
                </c:pt>
                <c:pt idx="815">
                  <c:v>70.05</c:v>
                </c:pt>
                <c:pt idx="816">
                  <c:v>70.05</c:v>
                </c:pt>
                <c:pt idx="817">
                  <c:v>70.05</c:v>
                </c:pt>
                <c:pt idx="818">
                  <c:v>70.05</c:v>
                </c:pt>
                <c:pt idx="819">
                  <c:v>70.069999999999993</c:v>
                </c:pt>
                <c:pt idx="820">
                  <c:v>70.069999999999993</c:v>
                </c:pt>
                <c:pt idx="821">
                  <c:v>70.069999999999993</c:v>
                </c:pt>
                <c:pt idx="822">
                  <c:v>70.069999999999993</c:v>
                </c:pt>
                <c:pt idx="823">
                  <c:v>70.069999999999993</c:v>
                </c:pt>
                <c:pt idx="824">
                  <c:v>70.069999999999993</c:v>
                </c:pt>
                <c:pt idx="825">
                  <c:v>70.069999999999993</c:v>
                </c:pt>
                <c:pt idx="826">
                  <c:v>70.069999999999993</c:v>
                </c:pt>
                <c:pt idx="827">
                  <c:v>70.08</c:v>
                </c:pt>
                <c:pt idx="828">
                  <c:v>70.08</c:v>
                </c:pt>
                <c:pt idx="829">
                  <c:v>70.08</c:v>
                </c:pt>
                <c:pt idx="830">
                  <c:v>70.08</c:v>
                </c:pt>
                <c:pt idx="831">
                  <c:v>70.08</c:v>
                </c:pt>
                <c:pt idx="832">
                  <c:v>70.08</c:v>
                </c:pt>
                <c:pt idx="833">
                  <c:v>70.08</c:v>
                </c:pt>
                <c:pt idx="834">
                  <c:v>70.09</c:v>
                </c:pt>
                <c:pt idx="835">
                  <c:v>70.09</c:v>
                </c:pt>
                <c:pt idx="836">
                  <c:v>70.09</c:v>
                </c:pt>
                <c:pt idx="837">
                  <c:v>70.09</c:v>
                </c:pt>
                <c:pt idx="838">
                  <c:v>70.099999999999994</c:v>
                </c:pt>
                <c:pt idx="839">
                  <c:v>70.099999999999994</c:v>
                </c:pt>
                <c:pt idx="840">
                  <c:v>70.099999999999994</c:v>
                </c:pt>
                <c:pt idx="841">
                  <c:v>70.099999999999994</c:v>
                </c:pt>
                <c:pt idx="842">
                  <c:v>70.099999999999994</c:v>
                </c:pt>
                <c:pt idx="843">
                  <c:v>70.099999999999994</c:v>
                </c:pt>
                <c:pt idx="844">
                  <c:v>70.099999999999994</c:v>
                </c:pt>
                <c:pt idx="845">
                  <c:v>70.099999999999994</c:v>
                </c:pt>
                <c:pt idx="846">
                  <c:v>70.099999999999994</c:v>
                </c:pt>
                <c:pt idx="847">
                  <c:v>70.11</c:v>
                </c:pt>
                <c:pt idx="848">
                  <c:v>70.11</c:v>
                </c:pt>
                <c:pt idx="849">
                  <c:v>70.11</c:v>
                </c:pt>
                <c:pt idx="850">
                  <c:v>70.11</c:v>
                </c:pt>
                <c:pt idx="851">
                  <c:v>70.11999999999999</c:v>
                </c:pt>
                <c:pt idx="852">
                  <c:v>70.11999999999999</c:v>
                </c:pt>
                <c:pt idx="853">
                  <c:v>70.13</c:v>
                </c:pt>
                <c:pt idx="854">
                  <c:v>70.13</c:v>
                </c:pt>
                <c:pt idx="855">
                  <c:v>70.13</c:v>
                </c:pt>
                <c:pt idx="856">
                  <c:v>70.13</c:v>
                </c:pt>
                <c:pt idx="857">
                  <c:v>70.13</c:v>
                </c:pt>
                <c:pt idx="858">
                  <c:v>70.14</c:v>
                </c:pt>
                <c:pt idx="859">
                  <c:v>70.14</c:v>
                </c:pt>
                <c:pt idx="860">
                  <c:v>70.14</c:v>
                </c:pt>
                <c:pt idx="861">
                  <c:v>70.14</c:v>
                </c:pt>
                <c:pt idx="862">
                  <c:v>70.14</c:v>
                </c:pt>
                <c:pt idx="863">
                  <c:v>70.14</c:v>
                </c:pt>
                <c:pt idx="864">
                  <c:v>70.14</c:v>
                </c:pt>
                <c:pt idx="865">
                  <c:v>70.14</c:v>
                </c:pt>
                <c:pt idx="866">
                  <c:v>70.14</c:v>
                </c:pt>
                <c:pt idx="867">
                  <c:v>70.14</c:v>
                </c:pt>
                <c:pt idx="868">
                  <c:v>70.14</c:v>
                </c:pt>
                <c:pt idx="869">
                  <c:v>70.16</c:v>
                </c:pt>
                <c:pt idx="870">
                  <c:v>70.16</c:v>
                </c:pt>
                <c:pt idx="871">
                  <c:v>70.16</c:v>
                </c:pt>
                <c:pt idx="872">
                  <c:v>70.16</c:v>
                </c:pt>
                <c:pt idx="873">
                  <c:v>70.16</c:v>
                </c:pt>
                <c:pt idx="874">
                  <c:v>70.169999999999987</c:v>
                </c:pt>
                <c:pt idx="875">
                  <c:v>70.169999999999987</c:v>
                </c:pt>
                <c:pt idx="876">
                  <c:v>70.169999999999987</c:v>
                </c:pt>
                <c:pt idx="877">
                  <c:v>70.169999999999987</c:v>
                </c:pt>
                <c:pt idx="878">
                  <c:v>70.169999999999987</c:v>
                </c:pt>
                <c:pt idx="879">
                  <c:v>70.169999999999987</c:v>
                </c:pt>
                <c:pt idx="880">
                  <c:v>70.169999999999987</c:v>
                </c:pt>
                <c:pt idx="881">
                  <c:v>70.179999999999978</c:v>
                </c:pt>
                <c:pt idx="882">
                  <c:v>70.179999999999978</c:v>
                </c:pt>
                <c:pt idx="883">
                  <c:v>70.179999999999978</c:v>
                </c:pt>
                <c:pt idx="884">
                  <c:v>70.179999999999978</c:v>
                </c:pt>
                <c:pt idx="885">
                  <c:v>70.179999999999978</c:v>
                </c:pt>
                <c:pt idx="886">
                  <c:v>70.179999999999978</c:v>
                </c:pt>
                <c:pt idx="887">
                  <c:v>70.179999999999978</c:v>
                </c:pt>
                <c:pt idx="888">
                  <c:v>70.179999999999978</c:v>
                </c:pt>
                <c:pt idx="889">
                  <c:v>70.179999999999978</c:v>
                </c:pt>
                <c:pt idx="890">
                  <c:v>70.179999999999978</c:v>
                </c:pt>
                <c:pt idx="891">
                  <c:v>70.179999999999978</c:v>
                </c:pt>
                <c:pt idx="892">
                  <c:v>70.179999999999978</c:v>
                </c:pt>
                <c:pt idx="893">
                  <c:v>70.19</c:v>
                </c:pt>
                <c:pt idx="894">
                  <c:v>70.19</c:v>
                </c:pt>
                <c:pt idx="895">
                  <c:v>70.2</c:v>
                </c:pt>
                <c:pt idx="896">
                  <c:v>70.2</c:v>
                </c:pt>
                <c:pt idx="897">
                  <c:v>70.2</c:v>
                </c:pt>
                <c:pt idx="898">
                  <c:v>70.2</c:v>
                </c:pt>
                <c:pt idx="899">
                  <c:v>70.2</c:v>
                </c:pt>
                <c:pt idx="900">
                  <c:v>70.2</c:v>
                </c:pt>
                <c:pt idx="901">
                  <c:v>70.2</c:v>
                </c:pt>
                <c:pt idx="902">
                  <c:v>70.2</c:v>
                </c:pt>
                <c:pt idx="903">
                  <c:v>70.2</c:v>
                </c:pt>
                <c:pt idx="904">
                  <c:v>70.2</c:v>
                </c:pt>
                <c:pt idx="905">
                  <c:v>70.210000000000008</c:v>
                </c:pt>
                <c:pt idx="906">
                  <c:v>70.210000000000008</c:v>
                </c:pt>
                <c:pt idx="907">
                  <c:v>70.210000000000008</c:v>
                </c:pt>
                <c:pt idx="908">
                  <c:v>70.210000000000008</c:v>
                </c:pt>
                <c:pt idx="909">
                  <c:v>70.210000000000008</c:v>
                </c:pt>
                <c:pt idx="910">
                  <c:v>70.210000000000008</c:v>
                </c:pt>
                <c:pt idx="911">
                  <c:v>70.210000000000008</c:v>
                </c:pt>
                <c:pt idx="912">
                  <c:v>70.210000000000008</c:v>
                </c:pt>
                <c:pt idx="913">
                  <c:v>70.210000000000008</c:v>
                </c:pt>
                <c:pt idx="914">
                  <c:v>70.210000000000008</c:v>
                </c:pt>
                <c:pt idx="915">
                  <c:v>70.22</c:v>
                </c:pt>
                <c:pt idx="916">
                  <c:v>70.22</c:v>
                </c:pt>
                <c:pt idx="917">
                  <c:v>70.22</c:v>
                </c:pt>
                <c:pt idx="918">
                  <c:v>70.22</c:v>
                </c:pt>
                <c:pt idx="919">
                  <c:v>70.23</c:v>
                </c:pt>
                <c:pt idx="920">
                  <c:v>70.23</c:v>
                </c:pt>
                <c:pt idx="921">
                  <c:v>70.23</c:v>
                </c:pt>
                <c:pt idx="922">
                  <c:v>70.23</c:v>
                </c:pt>
                <c:pt idx="923">
                  <c:v>70.23</c:v>
                </c:pt>
                <c:pt idx="924">
                  <c:v>70.23</c:v>
                </c:pt>
                <c:pt idx="925">
                  <c:v>70.23</c:v>
                </c:pt>
                <c:pt idx="926">
                  <c:v>70.23</c:v>
                </c:pt>
                <c:pt idx="927">
                  <c:v>70.240000000000009</c:v>
                </c:pt>
                <c:pt idx="928">
                  <c:v>70.240000000000009</c:v>
                </c:pt>
                <c:pt idx="929">
                  <c:v>70.240000000000009</c:v>
                </c:pt>
                <c:pt idx="930">
                  <c:v>70.240000000000009</c:v>
                </c:pt>
                <c:pt idx="931">
                  <c:v>70.25</c:v>
                </c:pt>
                <c:pt idx="932">
                  <c:v>70.25</c:v>
                </c:pt>
                <c:pt idx="933">
                  <c:v>70.25</c:v>
                </c:pt>
                <c:pt idx="934">
                  <c:v>70.260000000000005</c:v>
                </c:pt>
                <c:pt idx="935">
                  <c:v>70.260000000000005</c:v>
                </c:pt>
                <c:pt idx="936">
                  <c:v>70.260000000000005</c:v>
                </c:pt>
                <c:pt idx="937">
                  <c:v>70.260000000000005</c:v>
                </c:pt>
                <c:pt idx="938">
                  <c:v>70.260000000000005</c:v>
                </c:pt>
                <c:pt idx="939">
                  <c:v>70.260000000000005</c:v>
                </c:pt>
                <c:pt idx="940">
                  <c:v>70.260000000000005</c:v>
                </c:pt>
                <c:pt idx="941">
                  <c:v>70.27</c:v>
                </c:pt>
                <c:pt idx="942">
                  <c:v>70.27</c:v>
                </c:pt>
                <c:pt idx="943">
                  <c:v>70.27</c:v>
                </c:pt>
                <c:pt idx="944">
                  <c:v>70.27</c:v>
                </c:pt>
                <c:pt idx="945">
                  <c:v>70.28</c:v>
                </c:pt>
                <c:pt idx="946">
                  <c:v>70.28</c:v>
                </c:pt>
                <c:pt idx="947">
                  <c:v>70.28</c:v>
                </c:pt>
                <c:pt idx="948">
                  <c:v>70.28</c:v>
                </c:pt>
                <c:pt idx="949">
                  <c:v>70.28</c:v>
                </c:pt>
                <c:pt idx="950">
                  <c:v>70.28</c:v>
                </c:pt>
                <c:pt idx="951">
                  <c:v>70.28</c:v>
                </c:pt>
                <c:pt idx="952">
                  <c:v>70.290000000000006</c:v>
                </c:pt>
                <c:pt idx="953">
                  <c:v>70.290000000000006</c:v>
                </c:pt>
                <c:pt idx="954">
                  <c:v>70.3</c:v>
                </c:pt>
                <c:pt idx="955">
                  <c:v>70.3</c:v>
                </c:pt>
                <c:pt idx="956">
                  <c:v>70.3</c:v>
                </c:pt>
                <c:pt idx="957">
                  <c:v>70.31</c:v>
                </c:pt>
                <c:pt idx="958">
                  <c:v>70.31</c:v>
                </c:pt>
                <c:pt idx="959">
                  <c:v>70.31</c:v>
                </c:pt>
                <c:pt idx="960">
                  <c:v>70.319999999999993</c:v>
                </c:pt>
                <c:pt idx="961">
                  <c:v>70.319999999999993</c:v>
                </c:pt>
                <c:pt idx="962">
                  <c:v>70.319999999999993</c:v>
                </c:pt>
                <c:pt idx="963">
                  <c:v>70.319999999999993</c:v>
                </c:pt>
                <c:pt idx="964">
                  <c:v>70.33</c:v>
                </c:pt>
                <c:pt idx="965">
                  <c:v>70.33</c:v>
                </c:pt>
                <c:pt idx="966">
                  <c:v>70.33</c:v>
                </c:pt>
                <c:pt idx="967">
                  <c:v>70.34</c:v>
                </c:pt>
                <c:pt idx="968">
                  <c:v>70.34</c:v>
                </c:pt>
                <c:pt idx="969">
                  <c:v>70.349999999999994</c:v>
                </c:pt>
                <c:pt idx="970">
                  <c:v>70.349999999999994</c:v>
                </c:pt>
                <c:pt idx="971">
                  <c:v>70.349999999999994</c:v>
                </c:pt>
                <c:pt idx="972">
                  <c:v>70.349999999999994</c:v>
                </c:pt>
                <c:pt idx="973">
                  <c:v>70.36</c:v>
                </c:pt>
                <c:pt idx="974">
                  <c:v>70.36</c:v>
                </c:pt>
                <c:pt idx="975">
                  <c:v>70.36</c:v>
                </c:pt>
                <c:pt idx="976">
                  <c:v>70.36</c:v>
                </c:pt>
                <c:pt idx="977">
                  <c:v>70.36</c:v>
                </c:pt>
                <c:pt idx="978">
                  <c:v>70.36</c:v>
                </c:pt>
                <c:pt idx="979">
                  <c:v>70.36999999999999</c:v>
                </c:pt>
                <c:pt idx="980">
                  <c:v>70.36999999999999</c:v>
                </c:pt>
                <c:pt idx="981">
                  <c:v>70.36999999999999</c:v>
                </c:pt>
                <c:pt idx="982">
                  <c:v>70.36999999999999</c:v>
                </c:pt>
                <c:pt idx="983">
                  <c:v>70.36999999999999</c:v>
                </c:pt>
                <c:pt idx="984">
                  <c:v>70.38</c:v>
                </c:pt>
                <c:pt idx="985">
                  <c:v>70.38</c:v>
                </c:pt>
                <c:pt idx="986">
                  <c:v>70.38</c:v>
                </c:pt>
                <c:pt idx="987">
                  <c:v>70.39</c:v>
                </c:pt>
                <c:pt idx="988">
                  <c:v>70.39</c:v>
                </c:pt>
                <c:pt idx="989">
                  <c:v>70.39</c:v>
                </c:pt>
                <c:pt idx="990">
                  <c:v>70.39</c:v>
                </c:pt>
                <c:pt idx="991">
                  <c:v>70.39</c:v>
                </c:pt>
                <c:pt idx="992">
                  <c:v>70.400000000000006</c:v>
                </c:pt>
                <c:pt idx="993">
                  <c:v>70.400000000000006</c:v>
                </c:pt>
                <c:pt idx="994">
                  <c:v>70.400000000000006</c:v>
                </c:pt>
                <c:pt idx="995">
                  <c:v>70.410000000000011</c:v>
                </c:pt>
                <c:pt idx="996">
                  <c:v>70.410000000000011</c:v>
                </c:pt>
                <c:pt idx="997">
                  <c:v>70.410000000000011</c:v>
                </c:pt>
                <c:pt idx="998">
                  <c:v>70.410000000000011</c:v>
                </c:pt>
                <c:pt idx="999">
                  <c:v>70.410000000000011</c:v>
                </c:pt>
                <c:pt idx="1000">
                  <c:v>70.42</c:v>
                </c:pt>
                <c:pt idx="1001">
                  <c:v>70.42</c:v>
                </c:pt>
                <c:pt idx="1002">
                  <c:v>70.42</c:v>
                </c:pt>
                <c:pt idx="1003">
                  <c:v>70.42</c:v>
                </c:pt>
                <c:pt idx="1004">
                  <c:v>70.42</c:v>
                </c:pt>
                <c:pt idx="1005">
                  <c:v>70.42</c:v>
                </c:pt>
                <c:pt idx="1006">
                  <c:v>70.430000000000007</c:v>
                </c:pt>
                <c:pt idx="1007">
                  <c:v>70.430000000000007</c:v>
                </c:pt>
                <c:pt idx="1008">
                  <c:v>70.440000000000012</c:v>
                </c:pt>
                <c:pt idx="1009">
                  <c:v>70.440000000000012</c:v>
                </c:pt>
                <c:pt idx="1010">
                  <c:v>70.440000000000012</c:v>
                </c:pt>
                <c:pt idx="1011">
                  <c:v>70.440000000000012</c:v>
                </c:pt>
                <c:pt idx="1012">
                  <c:v>70.440000000000012</c:v>
                </c:pt>
                <c:pt idx="1013">
                  <c:v>70.440000000000012</c:v>
                </c:pt>
                <c:pt idx="1014">
                  <c:v>70.45</c:v>
                </c:pt>
                <c:pt idx="1015">
                  <c:v>70.45</c:v>
                </c:pt>
                <c:pt idx="1016">
                  <c:v>70.45</c:v>
                </c:pt>
                <c:pt idx="1017">
                  <c:v>70.45</c:v>
                </c:pt>
                <c:pt idx="1018">
                  <c:v>70.45</c:v>
                </c:pt>
                <c:pt idx="1019">
                  <c:v>70.45</c:v>
                </c:pt>
                <c:pt idx="1020">
                  <c:v>70.45</c:v>
                </c:pt>
                <c:pt idx="1021">
                  <c:v>70.45</c:v>
                </c:pt>
                <c:pt idx="1022">
                  <c:v>70.460000000000008</c:v>
                </c:pt>
                <c:pt idx="1023">
                  <c:v>70.460000000000008</c:v>
                </c:pt>
                <c:pt idx="1024">
                  <c:v>70.460000000000008</c:v>
                </c:pt>
                <c:pt idx="1025">
                  <c:v>70.460000000000008</c:v>
                </c:pt>
                <c:pt idx="1026">
                  <c:v>70.460000000000008</c:v>
                </c:pt>
                <c:pt idx="1027">
                  <c:v>70.460000000000008</c:v>
                </c:pt>
                <c:pt idx="1028">
                  <c:v>70.460000000000008</c:v>
                </c:pt>
                <c:pt idx="1029">
                  <c:v>70.460000000000008</c:v>
                </c:pt>
                <c:pt idx="1030">
                  <c:v>70.460000000000008</c:v>
                </c:pt>
                <c:pt idx="1031">
                  <c:v>70.47</c:v>
                </c:pt>
                <c:pt idx="1032">
                  <c:v>70.47</c:v>
                </c:pt>
                <c:pt idx="1033">
                  <c:v>70.47</c:v>
                </c:pt>
                <c:pt idx="1034">
                  <c:v>70.47</c:v>
                </c:pt>
                <c:pt idx="1035">
                  <c:v>70.47</c:v>
                </c:pt>
                <c:pt idx="1036">
                  <c:v>70.47</c:v>
                </c:pt>
                <c:pt idx="1037">
                  <c:v>70.47</c:v>
                </c:pt>
                <c:pt idx="1038">
                  <c:v>70.47</c:v>
                </c:pt>
                <c:pt idx="1039">
                  <c:v>70.47</c:v>
                </c:pt>
                <c:pt idx="1040">
                  <c:v>70.47</c:v>
                </c:pt>
                <c:pt idx="1041">
                  <c:v>70.47</c:v>
                </c:pt>
                <c:pt idx="1042">
                  <c:v>70.47</c:v>
                </c:pt>
                <c:pt idx="1043">
                  <c:v>70.48</c:v>
                </c:pt>
                <c:pt idx="1044">
                  <c:v>70.48</c:v>
                </c:pt>
                <c:pt idx="1045">
                  <c:v>70.490000000000009</c:v>
                </c:pt>
                <c:pt idx="1046">
                  <c:v>70.490000000000009</c:v>
                </c:pt>
                <c:pt idx="1047">
                  <c:v>70.5</c:v>
                </c:pt>
                <c:pt idx="1048">
                  <c:v>70.5</c:v>
                </c:pt>
                <c:pt idx="1049">
                  <c:v>70.5</c:v>
                </c:pt>
                <c:pt idx="1050">
                  <c:v>70.5</c:v>
                </c:pt>
                <c:pt idx="1051">
                  <c:v>70.5</c:v>
                </c:pt>
                <c:pt idx="1052">
                  <c:v>70.5</c:v>
                </c:pt>
                <c:pt idx="1053">
                  <c:v>70.5</c:v>
                </c:pt>
                <c:pt idx="1054">
                  <c:v>70.5</c:v>
                </c:pt>
                <c:pt idx="1055">
                  <c:v>70.5</c:v>
                </c:pt>
                <c:pt idx="1056">
                  <c:v>70.5</c:v>
                </c:pt>
                <c:pt idx="1057">
                  <c:v>70.510000000000005</c:v>
                </c:pt>
                <c:pt idx="1058">
                  <c:v>70.510000000000005</c:v>
                </c:pt>
                <c:pt idx="1059">
                  <c:v>70.510000000000005</c:v>
                </c:pt>
                <c:pt idx="1060">
                  <c:v>70.52</c:v>
                </c:pt>
                <c:pt idx="1061">
                  <c:v>70.52</c:v>
                </c:pt>
                <c:pt idx="1062">
                  <c:v>70.52</c:v>
                </c:pt>
                <c:pt idx="1063">
                  <c:v>70.52</c:v>
                </c:pt>
                <c:pt idx="1064">
                  <c:v>70.52</c:v>
                </c:pt>
                <c:pt idx="1065">
                  <c:v>70.52</c:v>
                </c:pt>
                <c:pt idx="1066">
                  <c:v>70.52</c:v>
                </c:pt>
                <c:pt idx="1067">
                  <c:v>70.540000000000006</c:v>
                </c:pt>
                <c:pt idx="1068">
                  <c:v>70.540000000000006</c:v>
                </c:pt>
                <c:pt idx="1069">
                  <c:v>70.540000000000006</c:v>
                </c:pt>
                <c:pt idx="1070">
                  <c:v>70.540000000000006</c:v>
                </c:pt>
                <c:pt idx="1071">
                  <c:v>70.540000000000006</c:v>
                </c:pt>
                <c:pt idx="1072">
                  <c:v>70.540000000000006</c:v>
                </c:pt>
                <c:pt idx="1073">
                  <c:v>70.540000000000006</c:v>
                </c:pt>
                <c:pt idx="1074">
                  <c:v>70.540000000000006</c:v>
                </c:pt>
                <c:pt idx="1075">
                  <c:v>70.540000000000006</c:v>
                </c:pt>
                <c:pt idx="1076">
                  <c:v>70.55</c:v>
                </c:pt>
                <c:pt idx="1077">
                  <c:v>70.55</c:v>
                </c:pt>
                <c:pt idx="1078">
                  <c:v>70.55</c:v>
                </c:pt>
                <c:pt idx="1079">
                  <c:v>70.55</c:v>
                </c:pt>
                <c:pt idx="1080">
                  <c:v>70.56</c:v>
                </c:pt>
                <c:pt idx="1081">
                  <c:v>70.56</c:v>
                </c:pt>
                <c:pt idx="1082">
                  <c:v>70.569999999999993</c:v>
                </c:pt>
                <c:pt idx="1083">
                  <c:v>70.569999999999993</c:v>
                </c:pt>
                <c:pt idx="1084">
                  <c:v>70.569999999999993</c:v>
                </c:pt>
                <c:pt idx="1085">
                  <c:v>70.569999999999993</c:v>
                </c:pt>
                <c:pt idx="1086">
                  <c:v>70.569999999999993</c:v>
                </c:pt>
                <c:pt idx="1087">
                  <c:v>70.569999999999993</c:v>
                </c:pt>
                <c:pt idx="1088">
                  <c:v>70.569999999999993</c:v>
                </c:pt>
                <c:pt idx="1089">
                  <c:v>70.569999999999993</c:v>
                </c:pt>
                <c:pt idx="1090">
                  <c:v>70.58</c:v>
                </c:pt>
                <c:pt idx="1091">
                  <c:v>70.58</c:v>
                </c:pt>
                <c:pt idx="1092">
                  <c:v>70.58</c:v>
                </c:pt>
                <c:pt idx="1093">
                  <c:v>70.58</c:v>
                </c:pt>
                <c:pt idx="1094">
                  <c:v>70.58</c:v>
                </c:pt>
                <c:pt idx="1095">
                  <c:v>70.59</c:v>
                </c:pt>
                <c:pt idx="1096">
                  <c:v>70.59</c:v>
                </c:pt>
                <c:pt idx="1097">
                  <c:v>70.599999999999994</c:v>
                </c:pt>
                <c:pt idx="1098">
                  <c:v>70.599999999999994</c:v>
                </c:pt>
                <c:pt idx="1099">
                  <c:v>70.599999999999994</c:v>
                </c:pt>
                <c:pt idx="1100">
                  <c:v>70.599999999999994</c:v>
                </c:pt>
                <c:pt idx="1101">
                  <c:v>70.599999999999994</c:v>
                </c:pt>
                <c:pt idx="1102">
                  <c:v>70.599999999999994</c:v>
                </c:pt>
                <c:pt idx="1103">
                  <c:v>70.599999999999994</c:v>
                </c:pt>
                <c:pt idx="1104">
                  <c:v>70.61</c:v>
                </c:pt>
                <c:pt idx="1105">
                  <c:v>70.61</c:v>
                </c:pt>
                <c:pt idx="1106">
                  <c:v>70.61</c:v>
                </c:pt>
                <c:pt idx="1107">
                  <c:v>70.61999999999999</c:v>
                </c:pt>
                <c:pt idx="1108">
                  <c:v>70.61999999999999</c:v>
                </c:pt>
                <c:pt idx="1109">
                  <c:v>70.61999999999999</c:v>
                </c:pt>
                <c:pt idx="1110">
                  <c:v>70.61999999999999</c:v>
                </c:pt>
                <c:pt idx="1111">
                  <c:v>70.61999999999999</c:v>
                </c:pt>
                <c:pt idx="1112">
                  <c:v>70.61999999999999</c:v>
                </c:pt>
                <c:pt idx="1113">
                  <c:v>70.61999999999999</c:v>
                </c:pt>
                <c:pt idx="1114">
                  <c:v>70.63</c:v>
                </c:pt>
                <c:pt idx="1115">
                  <c:v>70.63</c:v>
                </c:pt>
                <c:pt idx="1116">
                  <c:v>70.63</c:v>
                </c:pt>
                <c:pt idx="1117">
                  <c:v>70.63</c:v>
                </c:pt>
                <c:pt idx="1118">
                  <c:v>70.63</c:v>
                </c:pt>
                <c:pt idx="1119">
                  <c:v>70.63</c:v>
                </c:pt>
                <c:pt idx="1120">
                  <c:v>70.63</c:v>
                </c:pt>
                <c:pt idx="1121">
                  <c:v>70.63</c:v>
                </c:pt>
                <c:pt idx="1122">
                  <c:v>70.63</c:v>
                </c:pt>
                <c:pt idx="1123">
                  <c:v>70.64</c:v>
                </c:pt>
                <c:pt idx="1124">
                  <c:v>70.64</c:v>
                </c:pt>
                <c:pt idx="1125">
                  <c:v>70.64</c:v>
                </c:pt>
                <c:pt idx="1126">
                  <c:v>70.649999999999991</c:v>
                </c:pt>
                <c:pt idx="1127">
                  <c:v>70.649999999999991</c:v>
                </c:pt>
                <c:pt idx="1128">
                  <c:v>70.66</c:v>
                </c:pt>
                <c:pt idx="1129">
                  <c:v>70.66</c:v>
                </c:pt>
                <c:pt idx="1130">
                  <c:v>70.66</c:v>
                </c:pt>
                <c:pt idx="1131">
                  <c:v>70.669999999999987</c:v>
                </c:pt>
                <c:pt idx="1132">
                  <c:v>70.669999999999987</c:v>
                </c:pt>
                <c:pt idx="1133">
                  <c:v>70.679999999999978</c:v>
                </c:pt>
                <c:pt idx="1134">
                  <c:v>70.679999999999978</c:v>
                </c:pt>
                <c:pt idx="1135">
                  <c:v>70.679999999999978</c:v>
                </c:pt>
                <c:pt idx="1136">
                  <c:v>70.69</c:v>
                </c:pt>
                <c:pt idx="1137">
                  <c:v>70.69</c:v>
                </c:pt>
                <c:pt idx="1138">
                  <c:v>70.69</c:v>
                </c:pt>
                <c:pt idx="1139">
                  <c:v>70.69</c:v>
                </c:pt>
                <c:pt idx="1140">
                  <c:v>70.69</c:v>
                </c:pt>
                <c:pt idx="1141">
                  <c:v>70.69</c:v>
                </c:pt>
                <c:pt idx="1142">
                  <c:v>70.69</c:v>
                </c:pt>
                <c:pt idx="1143">
                  <c:v>70.69</c:v>
                </c:pt>
                <c:pt idx="1144">
                  <c:v>70.7</c:v>
                </c:pt>
                <c:pt idx="1145">
                  <c:v>70.7</c:v>
                </c:pt>
                <c:pt idx="1146">
                  <c:v>70.7</c:v>
                </c:pt>
                <c:pt idx="1147">
                  <c:v>70.7</c:v>
                </c:pt>
                <c:pt idx="1148">
                  <c:v>70.7</c:v>
                </c:pt>
                <c:pt idx="1149">
                  <c:v>70.7</c:v>
                </c:pt>
                <c:pt idx="1150">
                  <c:v>70.7</c:v>
                </c:pt>
                <c:pt idx="1151">
                  <c:v>70.7</c:v>
                </c:pt>
                <c:pt idx="1152">
                  <c:v>70.7</c:v>
                </c:pt>
                <c:pt idx="1153">
                  <c:v>70.7</c:v>
                </c:pt>
                <c:pt idx="1154">
                  <c:v>70.710000000000008</c:v>
                </c:pt>
                <c:pt idx="1155">
                  <c:v>70.710000000000008</c:v>
                </c:pt>
                <c:pt idx="1156">
                  <c:v>70.72</c:v>
                </c:pt>
                <c:pt idx="1157">
                  <c:v>70.72</c:v>
                </c:pt>
                <c:pt idx="1158">
                  <c:v>70.72</c:v>
                </c:pt>
                <c:pt idx="1159">
                  <c:v>70.72</c:v>
                </c:pt>
                <c:pt idx="1160">
                  <c:v>70.72</c:v>
                </c:pt>
                <c:pt idx="1161">
                  <c:v>70.72</c:v>
                </c:pt>
                <c:pt idx="1162">
                  <c:v>70.72</c:v>
                </c:pt>
                <c:pt idx="1163">
                  <c:v>70.73</c:v>
                </c:pt>
                <c:pt idx="1164">
                  <c:v>70.740000000000009</c:v>
                </c:pt>
                <c:pt idx="1165">
                  <c:v>70.740000000000009</c:v>
                </c:pt>
                <c:pt idx="1166">
                  <c:v>70.75</c:v>
                </c:pt>
                <c:pt idx="1167">
                  <c:v>70.75</c:v>
                </c:pt>
                <c:pt idx="1168">
                  <c:v>70.75</c:v>
                </c:pt>
                <c:pt idx="1169">
                  <c:v>70.75</c:v>
                </c:pt>
                <c:pt idx="1170">
                  <c:v>70.75</c:v>
                </c:pt>
                <c:pt idx="1171">
                  <c:v>70.75</c:v>
                </c:pt>
                <c:pt idx="1172">
                  <c:v>70.75</c:v>
                </c:pt>
                <c:pt idx="1173">
                  <c:v>70.75</c:v>
                </c:pt>
                <c:pt idx="1174">
                  <c:v>70.75</c:v>
                </c:pt>
                <c:pt idx="1175">
                  <c:v>70.75</c:v>
                </c:pt>
                <c:pt idx="1176">
                  <c:v>70.760000000000005</c:v>
                </c:pt>
                <c:pt idx="1177">
                  <c:v>70.760000000000005</c:v>
                </c:pt>
                <c:pt idx="1178">
                  <c:v>70.760000000000005</c:v>
                </c:pt>
                <c:pt idx="1179">
                  <c:v>70.77</c:v>
                </c:pt>
                <c:pt idx="1180">
                  <c:v>70.77</c:v>
                </c:pt>
                <c:pt idx="1181">
                  <c:v>70.77</c:v>
                </c:pt>
                <c:pt idx="1182">
                  <c:v>70.77</c:v>
                </c:pt>
                <c:pt idx="1183">
                  <c:v>70.78</c:v>
                </c:pt>
                <c:pt idx="1184">
                  <c:v>70.78</c:v>
                </c:pt>
                <c:pt idx="1185">
                  <c:v>70.78</c:v>
                </c:pt>
                <c:pt idx="1186">
                  <c:v>70.790000000000006</c:v>
                </c:pt>
                <c:pt idx="1187">
                  <c:v>70.790000000000006</c:v>
                </c:pt>
                <c:pt idx="1188">
                  <c:v>70.790000000000006</c:v>
                </c:pt>
                <c:pt idx="1189">
                  <c:v>70.790000000000006</c:v>
                </c:pt>
                <c:pt idx="1190">
                  <c:v>70.790000000000006</c:v>
                </c:pt>
                <c:pt idx="1191">
                  <c:v>70.8</c:v>
                </c:pt>
                <c:pt idx="1192">
                  <c:v>70.8</c:v>
                </c:pt>
                <c:pt idx="1193">
                  <c:v>70.8</c:v>
                </c:pt>
                <c:pt idx="1194">
                  <c:v>70.8</c:v>
                </c:pt>
                <c:pt idx="1195">
                  <c:v>70.8</c:v>
                </c:pt>
                <c:pt idx="1196">
                  <c:v>70.8</c:v>
                </c:pt>
                <c:pt idx="1197">
                  <c:v>70.8</c:v>
                </c:pt>
                <c:pt idx="1198">
                  <c:v>70.8</c:v>
                </c:pt>
                <c:pt idx="1199">
                  <c:v>70.8</c:v>
                </c:pt>
                <c:pt idx="1200">
                  <c:v>70.81</c:v>
                </c:pt>
                <c:pt idx="1201">
                  <c:v>70.81</c:v>
                </c:pt>
                <c:pt idx="1202">
                  <c:v>70.81</c:v>
                </c:pt>
                <c:pt idx="1203">
                  <c:v>70.81</c:v>
                </c:pt>
                <c:pt idx="1204">
                  <c:v>70.81</c:v>
                </c:pt>
                <c:pt idx="1205">
                  <c:v>70.819999999999993</c:v>
                </c:pt>
                <c:pt idx="1206">
                  <c:v>70.819999999999993</c:v>
                </c:pt>
                <c:pt idx="1207">
                  <c:v>70.819999999999993</c:v>
                </c:pt>
                <c:pt idx="1208">
                  <c:v>70.819999999999993</c:v>
                </c:pt>
                <c:pt idx="1209">
                  <c:v>70.819999999999993</c:v>
                </c:pt>
                <c:pt idx="1210">
                  <c:v>70.819999999999993</c:v>
                </c:pt>
                <c:pt idx="1211">
                  <c:v>70.819999999999993</c:v>
                </c:pt>
                <c:pt idx="1212">
                  <c:v>70.819999999999993</c:v>
                </c:pt>
                <c:pt idx="1213">
                  <c:v>70.83</c:v>
                </c:pt>
                <c:pt idx="1214">
                  <c:v>70.83</c:v>
                </c:pt>
                <c:pt idx="1215">
                  <c:v>70.83</c:v>
                </c:pt>
                <c:pt idx="1216">
                  <c:v>70.84</c:v>
                </c:pt>
                <c:pt idx="1217">
                  <c:v>70.84</c:v>
                </c:pt>
                <c:pt idx="1218">
                  <c:v>70.84</c:v>
                </c:pt>
                <c:pt idx="1219">
                  <c:v>70.84</c:v>
                </c:pt>
                <c:pt idx="1220">
                  <c:v>70.84</c:v>
                </c:pt>
                <c:pt idx="1221">
                  <c:v>70.849999999999994</c:v>
                </c:pt>
                <c:pt idx="1222">
                  <c:v>70.849999999999994</c:v>
                </c:pt>
                <c:pt idx="1223">
                  <c:v>70.849999999999994</c:v>
                </c:pt>
                <c:pt idx="1224">
                  <c:v>70.849999999999994</c:v>
                </c:pt>
                <c:pt idx="1225">
                  <c:v>70.849999999999994</c:v>
                </c:pt>
                <c:pt idx="1226">
                  <c:v>70.849999999999994</c:v>
                </c:pt>
                <c:pt idx="1227">
                  <c:v>70.849999999999994</c:v>
                </c:pt>
                <c:pt idx="1228">
                  <c:v>70.849999999999994</c:v>
                </c:pt>
                <c:pt idx="1229">
                  <c:v>70.849999999999994</c:v>
                </c:pt>
                <c:pt idx="1230">
                  <c:v>70.849999999999994</c:v>
                </c:pt>
                <c:pt idx="1231">
                  <c:v>70.849999999999994</c:v>
                </c:pt>
                <c:pt idx="1232">
                  <c:v>70.86</c:v>
                </c:pt>
                <c:pt idx="1233">
                  <c:v>70.86</c:v>
                </c:pt>
                <c:pt idx="1234">
                  <c:v>70.86</c:v>
                </c:pt>
                <c:pt idx="1235">
                  <c:v>70.86</c:v>
                </c:pt>
                <c:pt idx="1236">
                  <c:v>70.86</c:v>
                </c:pt>
                <c:pt idx="1237">
                  <c:v>70.86999999999999</c:v>
                </c:pt>
                <c:pt idx="1238">
                  <c:v>70.86999999999999</c:v>
                </c:pt>
                <c:pt idx="1239">
                  <c:v>70.86999999999999</c:v>
                </c:pt>
                <c:pt idx="1240">
                  <c:v>70.86999999999999</c:v>
                </c:pt>
                <c:pt idx="1241">
                  <c:v>70.86999999999999</c:v>
                </c:pt>
                <c:pt idx="1242">
                  <c:v>70.86999999999999</c:v>
                </c:pt>
                <c:pt idx="1243">
                  <c:v>70.88</c:v>
                </c:pt>
                <c:pt idx="1244">
                  <c:v>70.88</c:v>
                </c:pt>
                <c:pt idx="1245">
                  <c:v>70.88</c:v>
                </c:pt>
                <c:pt idx="1246">
                  <c:v>70.88</c:v>
                </c:pt>
                <c:pt idx="1247">
                  <c:v>70.89</c:v>
                </c:pt>
                <c:pt idx="1248">
                  <c:v>70.89</c:v>
                </c:pt>
                <c:pt idx="1249">
                  <c:v>70.900000000000006</c:v>
                </c:pt>
                <c:pt idx="1250">
                  <c:v>70.910000000000011</c:v>
                </c:pt>
                <c:pt idx="1251">
                  <c:v>70.910000000000011</c:v>
                </c:pt>
                <c:pt idx="1252">
                  <c:v>70.910000000000011</c:v>
                </c:pt>
                <c:pt idx="1253">
                  <c:v>70.910000000000011</c:v>
                </c:pt>
                <c:pt idx="1254">
                  <c:v>70.910000000000011</c:v>
                </c:pt>
                <c:pt idx="1255">
                  <c:v>70.910000000000011</c:v>
                </c:pt>
                <c:pt idx="1256">
                  <c:v>70.92</c:v>
                </c:pt>
                <c:pt idx="1257">
                  <c:v>70.92</c:v>
                </c:pt>
                <c:pt idx="1258">
                  <c:v>70.92</c:v>
                </c:pt>
                <c:pt idx="1259">
                  <c:v>70.92</c:v>
                </c:pt>
                <c:pt idx="1260">
                  <c:v>70.92</c:v>
                </c:pt>
                <c:pt idx="1261">
                  <c:v>70.92</c:v>
                </c:pt>
                <c:pt idx="1262">
                  <c:v>70.930000000000007</c:v>
                </c:pt>
                <c:pt idx="1263">
                  <c:v>70.930000000000007</c:v>
                </c:pt>
                <c:pt idx="1264">
                  <c:v>70.930000000000007</c:v>
                </c:pt>
                <c:pt idx="1265">
                  <c:v>70.930000000000007</c:v>
                </c:pt>
                <c:pt idx="1266">
                  <c:v>70.930000000000007</c:v>
                </c:pt>
                <c:pt idx="1267">
                  <c:v>70.930000000000007</c:v>
                </c:pt>
                <c:pt idx="1268">
                  <c:v>70.930000000000007</c:v>
                </c:pt>
                <c:pt idx="1269">
                  <c:v>70.930000000000007</c:v>
                </c:pt>
                <c:pt idx="1270">
                  <c:v>70.940000000000012</c:v>
                </c:pt>
                <c:pt idx="1271">
                  <c:v>70.940000000000012</c:v>
                </c:pt>
                <c:pt idx="1272">
                  <c:v>70.95</c:v>
                </c:pt>
                <c:pt idx="1273">
                  <c:v>70.95</c:v>
                </c:pt>
                <c:pt idx="1274">
                  <c:v>70.95</c:v>
                </c:pt>
                <c:pt idx="1275">
                  <c:v>70.95</c:v>
                </c:pt>
                <c:pt idx="1276">
                  <c:v>70.960000000000008</c:v>
                </c:pt>
                <c:pt idx="1277">
                  <c:v>70.960000000000008</c:v>
                </c:pt>
                <c:pt idx="1278">
                  <c:v>70.960000000000008</c:v>
                </c:pt>
                <c:pt idx="1279">
                  <c:v>70.960000000000008</c:v>
                </c:pt>
                <c:pt idx="1280">
                  <c:v>70.960000000000008</c:v>
                </c:pt>
                <c:pt idx="1281">
                  <c:v>70.960000000000008</c:v>
                </c:pt>
                <c:pt idx="1282">
                  <c:v>70.960000000000008</c:v>
                </c:pt>
                <c:pt idx="1283">
                  <c:v>70.960000000000008</c:v>
                </c:pt>
                <c:pt idx="1284">
                  <c:v>70.960000000000008</c:v>
                </c:pt>
                <c:pt idx="1285">
                  <c:v>70.97</c:v>
                </c:pt>
                <c:pt idx="1286">
                  <c:v>70.97</c:v>
                </c:pt>
                <c:pt idx="1287">
                  <c:v>70.98</c:v>
                </c:pt>
                <c:pt idx="1288">
                  <c:v>70.98</c:v>
                </c:pt>
                <c:pt idx="1289">
                  <c:v>70.98</c:v>
                </c:pt>
                <c:pt idx="1290">
                  <c:v>70.98</c:v>
                </c:pt>
                <c:pt idx="1291">
                  <c:v>70.98</c:v>
                </c:pt>
                <c:pt idx="1292">
                  <c:v>70.98</c:v>
                </c:pt>
                <c:pt idx="1293">
                  <c:v>70.98</c:v>
                </c:pt>
                <c:pt idx="1294">
                  <c:v>70.990000000000009</c:v>
                </c:pt>
                <c:pt idx="1295">
                  <c:v>70.990000000000009</c:v>
                </c:pt>
                <c:pt idx="1296">
                  <c:v>70.990000000000009</c:v>
                </c:pt>
                <c:pt idx="1297">
                  <c:v>70.990000000000009</c:v>
                </c:pt>
                <c:pt idx="1298">
                  <c:v>71</c:v>
                </c:pt>
                <c:pt idx="1299">
                  <c:v>71</c:v>
                </c:pt>
                <c:pt idx="1300">
                  <c:v>71</c:v>
                </c:pt>
                <c:pt idx="1301">
                  <c:v>71</c:v>
                </c:pt>
                <c:pt idx="1302">
                  <c:v>71</c:v>
                </c:pt>
                <c:pt idx="1303">
                  <c:v>71</c:v>
                </c:pt>
                <c:pt idx="1304">
                  <c:v>71.010000000000005</c:v>
                </c:pt>
                <c:pt idx="1305">
                  <c:v>71.010000000000005</c:v>
                </c:pt>
                <c:pt idx="1306">
                  <c:v>71.010000000000005</c:v>
                </c:pt>
                <c:pt idx="1307">
                  <c:v>71.010000000000005</c:v>
                </c:pt>
                <c:pt idx="1308">
                  <c:v>71.02</c:v>
                </c:pt>
                <c:pt idx="1309">
                  <c:v>71.03</c:v>
                </c:pt>
                <c:pt idx="1310">
                  <c:v>71.03</c:v>
                </c:pt>
                <c:pt idx="1311">
                  <c:v>71.03</c:v>
                </c:pt>
                <c:pt idx="1312">
                  <c:v>71.040000000000006</c:v>
                </c:pt>
                <c:pt idx="1313">
                  <c:v>71.040000000000006</c:v>
                </c:pt>
                <c:pt idx="1314">
                  <c:v>71.040000000000006</c:v>
                </c:pt>
                <c:pt idx="1315">
                  <c:v>71.040000000000006</c:v>
                </c:pt>
                <c:pt idx="1316">
                  <c:v>71.040000000000006</c:v>
                </c:pt>
                <c:pt idx="1317">
                  <c:v>71.040000000000006</c:v>
                </c:pt>
                <c:pt idx="1318">
                  <c:v>71.040000000000006</c:v>
                </c:pt>
                <c:pt idx="1319">
                  <c:v>71.040000000000006</c:v>
                </c:pt>
                <c:pt idx="1320">
                  <c:v>71.040000000000006</c:v>
                </c:pt>
                <c:pt idx="1321">
                  <c:v>71.05</c:v>
                </c:pt>
                <c:pt idx="1322">
                  <c:v>71.05</c:v>
                </c:pt>
                <c:pt idx="1323">
                  <c:v>71.05</c:v>
                </c:pt>
                <c:pt idx="1324">
                  <c:v>71.05</c:v>
                </c:pt>
                <c:pt idx="1325">
                  <c:v>71.05</c:v>
                </c:pt>
                <c:pt idx="1326">
                  <c:v>71.05</c:v>
                </c:pt>
                <c:pt idx="1327">
                  <c:v>71.05</c:v>
                </c:pt>
                <c:pt idx="1328">
                  <c:v>71.05</c:v>
                </c:pt>
                <c:pt idx="1329">
                  <c:v>71.05</c:v>
                </c:pt>
                <c:pt idx="1330">
                  <c:v>71.06</c:v>
                </c:pt>
                <c:pt idx="1331">
                  <c:v>71.06</c:v>
                </c:pt>
                <c:pt idx="1332">
                  <c:v>71.06</c:v>
                </c:pt>
                <c:pt idx="1333">
                  <c:v>71.06</c:v>
                </c:pt>
                <c:pt idx="1334">
                  <c:v>71.06</c:v>
                </c:pt>
                <c:pt idx="1335">
                  <c:v>71.06</c:v>
                </c:pt>
                <c:pt idx="1336">
                  <c:v>71.06</c:v>
                </c:pt>
                <c:pt idx="1337">
                  <c:v>71.06</c:v>
                </c:pt>
                <c:pt idx="1338">
                  <c:v>71.069999999999993</c:v>
                </c:pt>
                <c:pt idx="1339">
                  <c:v>71.069999999999993</c:v>
                </c:pt>
                <c:pt idx="1340">
                  <c:v>71.069999999999993</c:v>
                </c:pt>
                <c:pt idx="1341">
                  <c:v>71.069999999999993</c:v>
                </c:pt>
                <c:pt idx="1342">
                  <c:v>71.069999999999993</c:v>
                </c:pt>
                <c:pt idx="1343">
                  <c:v>71.069999999999993</c:v>
                </c:pt>
                <c:pt idx="1344">
                  <c:v>71.08</c:v>
                </c:pt>
                <c:pt idx="1345">
                  <c:v>71.09</c:v>
                </c:pt>
                <c:pt idx="1346">
                  <c:v>71.09</c:v>
                </c:pt>
                <c:pt idx="1347">
                  <c:v>71.09</c:v>
                </c:pt>
                <c:pt idx="1348">
                  <c:v>71.09</c:v>
                </c:pt>
                <c:pt idx="1349">
                  <c:v>71.09</c:v>
                </c:pt>
                <c:pt idx="1350">
                  <c:v>71.09</c:v>
                </c:pt>
                <c:pt idx="1351">
                  <c:v>71.09</c:v>
                </c:pt>
                <c:pt idx="1352">
                  <c:v>71.09</c:v>
                </c:pt>
                <c:pt idx="1353">
                  <c:v>71.099999999999994</c:v>
                </c:pt>
                <c:pt idx="1354">
                  <c:v>71.099999999999994</c:v>
                </c:pt>
                <c:pt idx="1355">
                  <c:v>71.099999999999994</c:v>
                </c:pt>
                <c:pt idx="1356">
                  <c:v>71.099999999999994</c:v>
                </c:pt>
                <c:pt idx="1357">
                  <c:v>71.099999999999994</c:v>
                </c:pt>
                <c:pt idx="1358">
                  <c:v>71.099999999999994</c:v>
                </c:pt>
                <c:pt idx="1359">
                  <c:v>71.099999999999994</c:v>
                </c:pt>
                <c:pt idx="1360">
                  <c:v>71.099999999999994</c:v>
                </c:pt>
                <c:pt idx="1361">
                  <c:v>71.099999999999994</c:v>
                </c:pt>
                <c:pt idx="1362">
                  <c:v>71.11</c:v>
                </c:pt>
                <c:pt idx="1363">
                  <c:v>71.11</c:v>
                </c:pt>
                <c:pt idx="1364">
                  <c:v>71.11</c:v>
                </c:pt>
                <c:pt idx="1365">
                  <c:v>71.11</c:v>
                </c:pt>
                <c:pt idx="1366">
                  <c:v>71.11</c:v>
                </c:pt>
                <c:pt idx="1367">
                  <c:v>71.11999999999999</c:v>
                </c:pt>
                <c:pt idx="1368">
                  <c:v>71.11999999999999</c:v>
                </c:pt>
                <c:pt idx="1369">
                  <c:v>71.11999999999999</c:v>
                </c:pt>
                <c:pt idx="1370">
                  <c:v>71.11999999999999</c:v>
                </c:pt>
                <c:pt idx="1371">
                  <c:v>71.11999999999999</c:v>
                </c:pt>
                <c:pt idx="1372">
                  <c:v>71.11999999999999</c:v>
                </c:pt>
                <c:pt idx="1373">
                  <c:v>71.11999999999999</c:v>
                </c:pt>
                <c:pt idx="1374">
                  <c:v>71.11999999999999</c:v>
                </c:pt>
                <c:pt idx="1375">
                  <c:v>71.13</c:v>
                </c:pt>
                <c:pt idx="1376">
                  <c:v>71.13</c:v>
                </c:pt>
                <c:pt idx="1377">
                  <c:v>71.13</c:v>
                </c:pt>
                <c:pt idx="1378">
                  <c:v>71.13</c:v>
                </c:pt>
                <c:pt idx="1379">
                  <c:v>71.13</c:v>
                </c:pt>
                <c:pt idx="1380">
                  <c:v>71.13</c:v>
                </c:pt>
                <c:pt idx="1381">
                  <c:v>71.14</c:v>
                </c:pt>
                <c:pt idx="1382">
                  <c:v>71.14</c:v>
                </c:pt>
                <c:pt idx="1383">
                  <c:v>71.14</c:v>
                </c:pt>
                <c:pt idx="1384">
                  <c:v>71.149999999999991</c:v>
                </c:pt>
                <c:pt idx="1385">
                  <c:v>71.149999999999991</c:v>
                </c:pt>
                <c:pt idx="1386">
                  <c:v>71.149999999999991</c:v>
                </c:pt>
                <c:pt idx="1387">
                  <c:v>71.149999999999991</c:v>
                </c:pt>
                <c:pt idx="1388">
                  <c:v>71.149999999999991</c:v>
                </c:pt>
                <c:pt idx="1389">
                  <c:v>71.149999999999991</c:v>
                </c:pt>
                <c:pt idx="1390">
                  <c:v>71.149999999999991</c:v>
                </c:pt>
                <c:pt idx="1391">
                  <c:v>71.149999999999991</c:v>
                </c:pt>
                <c:pt idx="1392">
                  <c:v>71.16</c:v>
                </c:pt>
                <c:pt idx="1393">
                  <c:v>71.16</c:v>
                </c:pt>
                <c:pt idx="1394">
                  <c:v>71.16</c:v>
                </c:pt>
                <c:pt idx="1395">
                  <c:v>71.16</c:v>
                </c:pt>
                <c:pt idx="1396">
                  <c:v>71.16</c:v>
                </c:pt>
                <c:pt idx="1397">
                  <c:v>71.16</c:v>
                </c:pt>
                <c:pt idx="1398">
                  <c:v>71.169999999999987</c:v>
                </c:pt>
                <c:pt idx="1399">
                  <c:v>71.169999999999987</c:v>
                </c:pt>
                <c:pt idx="1400">
                  <c:v>71.169999999999987</c:v>
                </c:pt>
                <c:pt idx="1401">
                  <c:v>71.169999999999987</c:v>
                </c:pt>
                <c:pt idx="1402">
                  <c:v>71.179999999999978</c:v>
                </c:pt>
                <c:pt idx="1403">
                  <c:v>71.179999999999978</c:v>
                </c:pt>
                <c:pt idx="1404">
                  <c:v>71.179999999999978</c:v>
                </c:pt>
                <c:pt idx="1405">
                  <c:v>71.179999999999978</c:v>
                </c:pt>
                <c:pt idx="1406">
                  <c:v>71.179999999999978</c:v>
                </c:pt>
                <c:pt idx="1407">
                  <c:v>71.179999999999978</c:v>
                </c:pt>
                <c:pt idx="1408">
                  <c:v>71.179999999999978</c:v>
                </c:pt>
                <c:pt idx="1409">
                  <c:v>71.179999999999978</c:v>
                </c:pt>
                <c:pt idx="1410">
                  <c:v>71.19</c:v>
                </c:pt>
                <c:pt idx="1411">
                  <c:v>71.19</c:v>
                </c:pt>
                <c:pt idx="1412">
                  <c:v>71.19</c:v>
                </c:pt>
                <c:pt idx="1413">
                  <c:v>71.19</c:v>
                </c:pt>
                <c:pt idx="1414">
                  <c:v>71.19</c:v>
                </c:pt>
                <c:pt idx="1415">
                  <c:v>71.2</c:v>
                </c:pt>
                <c:pt idx="1416">
                  <c:v>71.2</c:v>
                </c:pt>
                <c:pt idx="1417">
                  <c:v>71.2</c:v>
                </c:pt>
                <c:pt idx="1418">
                  <c:v>71.2</c:v>
                </c:pt>
                <c:pt idx="1419">
                  <c:v>71.2</c:v>
                </c:pt>
                <c:pt idx="1420">
                  <c:v>71.210000000000008</c:v>
                </c:pt>
                <c:pt idx="1421">
                  <c:v>71.210000000000008</c:v>
                </c:pt>
                <c:pt idx="1422">
                  <c:v>71.210000000000008</c:v>
                </c:pt>
                <c:pt idx="1423">
                  <c:v>71.210000000000008</c:v>
                </c:pt>
                <c:pt idx="1424">
                  <c:v>71.210000000000008</c:v>
                </c:pt>
                <c:pt idx="1425">
                  <c:v>71.210000000000008</c:v>
                </c:pt>
                <c:pt idx="1426">
                  <c:v>71.210000000000008</c:v>
                </c:pt>
                <c:pt idx="1427">
                  <c:v>71.210000000000008</c:v>
                </c:pt>
                <c:pt idx="1428">
                  <c:v>71.22</c:v>
                </c:pt>
                <c:pt idx="1429">
                  <c:v>71.22</c:v>
                </c:pt>
                <c:pt idx="1430">
                  <c:v>71.22</c:v>
                </c:pt>
                <c:pt idx="1431">
                  <c:v>71.22</c:v>
                </c:pt>
                <c:pt idx="1432">
                  <c:v>71.22</c:v>
                </c:pt>
                <c:pt idx="1433">
                  <c:v>71.22</c:v>
                </c:pt>
                <c:pt idx="1434">
                  <c:v>71.22</c:v>
                </c:pt>
                <c:pt idx="1435">
                  <c:v>71.23</c:v>
                </c:pt>
                <c:pt idx="1436">
                  <c:v>71.23</c:v>
                </c:pt>
                <c:pt idx="1437">
                  <c:v>71.23</c:v>
                </c:pt>
                <c:pt idx="1438">
                  <c:v>71.23</c:v>
                </c:pt>
                <c:pt idx="1439">
                  <c:v>71.23</c:v>
                </c:pt>
                <c:pt idx="1440">
                  <c:v>71.23</c:v>
                </c:pt>
                <c:pt idx="1441">
                  <c:v>71.240000000000009</c:v>
                </c:pt>
                <c:pt idx="1442">
                  <c:v>71.240000000000009</c:v>
                </c:pt>
                <c:pt idx="1443">
                  <c:v>71.240000000000009</c:v>
                </c:pt>
                <c:pt idx="1444">
                  <c:v>71.25</c:v>
                </c:pt>
                <c:pt idx="1445">
                  <c:v>71.25</c:v>
                </c:pt>
                <c:pt idx="1446">
                  <c:v>71.25</c:v>
                </c:pt>
                <c:pt idx="1447">
                  <c:v>71.25</c:v>
                </c:pt>
                <c:pt idx="1448">
                  <c:v>71.260000000000005</c:v>
                </c:pt>
                <c:pt idx="1449">
                  <c:v>71.260000000000005</c:v>
                </c:pt>
                <c:pt idx="1450">
                  <c:v>71.260000000000005</c:v>
                </c:pt>
                <c:pt idx="1451">
                  <c:v>71.260000000000005</c:v>
                </c:pt>
                <c:pt idx="1452">
                  <c:v>71.260000000000005</c:v>
                </c:pt>
                <c:pt idx="1453">
                  <c:v>71.27</c:v>
                </c:pt>
                <c:pt idx="1454">
                  <c:v>71.27</c:v>
                </c:pt>
                <c:pt idx="1455">
                  <c:v>71.27</c:v>
                </c:pt>
                <c:pt idx="1456">
                  <c:v>71.27</c:v>
                </c:pt>
                <c:pt idx="1457">
                  <c:v>71.27</c:v>
                </c:pt>
                <c:pt idx="1458">
                  <c:v>71.28</c:v>
                </c:pt>
                <c:pt idx="1459">
                  <c:v>71.28</c:v>
                </c:pt>
                <c:pt idx="1460">
                  <c:v>71.28</c:v>
                </c:pt>
                <c:pt idx="1461">
                  <c:v>71.28</c:v>
                </c:pt>
                <c:pt idx="1462">
                  <c:v>71.28</c:v>
                </c:pt>
                <c:pt idx="1463">
                  <c:v>71.28</c:v>
                </c:pt>
                <c:pt idx="1464">
                  <c:v>71.28</c:v>
                </c:pt>
                <c:pt idx="1465">
                  <c:v>71.28</c:v>
                </c:pt>
                <c:pt idx="1466">
                  <c:v>71.290000000000006</c:v>
                </c:pt>
                <c:pt idx="1467">
                  <c:v>71.290000000000006</c:v>
                </c:pt>
                <c:pt idx="1468">
                  <c:v>71.290000000000006</c:v>
                </c:pt>
                <c:pt idx="1469">
                  <c:v>71.290000000000006</c:v>
                </c:pt>
                <c:pt idx="1470">
                  <c:v>71.290000000000006</c:v>
                </c:pt>
                <c:pt idx="1471">
                  <c:v>71.290000000000006</c:v>
                </c:pt>
                <c:pt idx="1472">
                  <c:v>71.3</c:v>
                </c:pt>
                <c:pt idx="1473">
                  <c:v>71.3</c:v>
                </c:pt>
                <c:pt idx="1474">
                  <c:v>71.3</c:v>
                </c:pt>
                <c:pt idx="1475">
                  <c:v>71.3</c:v>
                </c:pt>
                <c:pt idx="1476">
                  <c:v>71.3</c:v>
                </c:pt>
                <c:pt idx="1477">
                  <c:v>71.3</c:v>
                </c:pt>
                <c:pt idx="1478">
                  <c:v>71.3</c:v>
                </c:pt>
                <c:pt idx="1479">
                  <c:v>71.31</c:v>
                </c:pt>
                <c:pt idx="1480">
                  <c:v>71.31</c:v>
                </c:pt>
                <c:pt idx="1481">
                  <c:v>71.31</c:v>
                </c:pt>
                <c:pt idx="1482">
                  <c:v>71.31</c:v>
                </c:pt>
                <c:pt idx="1483">
                  <c:v>71.31</c:v>
                </c:pt>
                <c:pt idx="1484">
                  <c:v>71.31</c:v>
                </c:pt>
                <c:pt idx="1485">
                  <c:v>71.31</c:v>
                </c:pt>
                <c:pt idx="1486">
                  <c:v>71.31</c:v>
                </c:pt>
                <c:pt idx="1487">
                  <c:v>71.31</c:v>
                </c:pt>
                <c:pt idx="1488">
                  <c:v>71.319999999999993</c:v>
                </c:pt>
                <c:pt idx="1489">
                  <c:v>71.319999999999993</c:v>
                </c:pt>
                <c:pt idx="1490">
                  <c:v>71.319999999999993</c:v>
                </c:pt>
                <c:pt idx="1491">
                  <c:v>71.319999999999993</c:v>
                </c:pt>
                <c:pt idx="1492">
                  <c:v>71.319999999999993</c:v>
                </c:pt>
                <c:pt idx="1493">
                  <c:v>71.319999999999993</c:v>
                </c:pt>
                <c:pt idx="1494">
                  <c:v>71.319999999999993</c:v>
                </c:pt>
                <c:pt idx="1495">
                  <c:v>71.319999999999993</c:v>
                </c:pt>
                <c:pt idx="1496">
                  <c:v>71.33</c:v>
                </c:pt>
                <c:pt idx="1497">
                  <c:v>71.33</c:v>
                </c:pt>
                <c:pt idx="1498">
                  <c:v>71.33</c:v>
                </c:pt>
                <c:pt idx="1499">
                  <c:v>71.33</c:v>
                </c:pt>
                <c:pt idx="1500">
                  <c:v>71.34</c:v>
                </c:pt>
                <c:pt idx="1501">
                  <c:v>71.34</c:v>
                </c:pt>
                <c:pt idx="1502">
                  <c:v>71.349999999999994</c:v>
                </c:pt>
                <c:pt idx="1503">
                  <c:v>71.349999999999994</c:v>
                </c:pt>
                <c:pt idx="1504">
                  <c:v>71.349999999999994</c:v>
                </c:pt>
                <c:pt idx="1505">
                  <c:v>71.349999999999994</c:v>
                </c:pt>
                <c:pt idx="1506">
                  <c:v>71.349999999999994</c:v>
                </c:pt>
                <c:pt idx="1507">
                  <c:v>71.349999999999994</c:v>
                </c:pt>
                <c:pt idx="1508">
                  <c:v>71.36</c:v>
                </c:pt>
                <c:pt idx="1509">
                  <c:v>71.36</c:v>
                </c:pt>
                <c:pt idx="1510">
                  <c:v>71.36</c:v>
                </c:pt>
                <c:pt idx="1511">
                  <c:v>71.36</c:v>
                </c:pt>
                <c:pt idx="1512">
                  <c:v>71.36</c:v>
                </c:pt>
                <c:pt idx="1513">
                  <c:v>71.36999999999999</c:v>
                </c:pt>
                <c:pt idx="1514">
                  <c:v>71.36999999999999</c:v>
                </c:pt>
                <c:pt idx="1515">
                  <c:v>71.36999999999999</c:v>
                </c:pt>
                <c:pt idx="1516">
                  <c:v>71.36999999999999</c:v>
                </c:pt>
                <c:pt idx="1517">
                  <c:v>71.36999999999999</c:v>
                </c:pt>
                <c:pt idx="1518">
                  <c:v>71.36999999999999</c:v>
                </c:pt>
                <c:pt idx="1519">
                  <c:v>71.38</c:v>
                </c:pt>
                <c:pt idx="1520">
                  <c:v>71.38</c:v>
                </c:pt>
                <c:pt idx="1521">
                  <c:v>71.38</c:v>
                </c:pt>
                <c:pt idx="1522">
                  <c:v>71.38</c:v>
                </c:pt>
                <c:pt idx="1523">
                  <c:v>71.38</c:v>
                </c:pt>
                <c:pt idx="1524">
                  <c:v>71.38</c:v>
                </c:pt>
                <c:pt idx="1525">
                  <c:v>71.38</c:v>
                </c:pt>
                <c:pt idx="1526">
                  <c:v>71.38</c:v>
                </c:pt>
                <c:pt idx="1527">
                  <c:v>71.38</c:v>
                </c:pt>
                <c:pt idx="1528">
                  <c:v>71.38</c:v>
                </c:pt>
                <c:pt idx="1529">
                  <c:v>71.38</c:v>
                </c:pt>
                <c:pt idx="1530">
                  <c:v>71.39</c:v>
                </c:pt>
                <c:pt idx="1531">
                  <c:v>71.39</c:v>
                </c:pt>
                <c:pt idx="1532">
                  <c:v>71.39</c:v>
                </c:pt>
                <c:pt idx="1533">
                  <c:v>71.400000000000006</c:v>
                </c:pt>
                <c:pt idx="1534">
                  <c:v>71.400000000000006</c:v>
                </c:pt>
                <c:pt idx="1535">
                  <c:v>71.400000000000006</c:v>
                </c:pt>
                <c:pt idx="1536">
                  <c:v>71.400000000000006</c:v>
                </c:pt>
                <c:pt idx="1537">
                  <c:v>71.400000000000006</c:v>
                </c:pt>
                <c:pt idx="1538">
                  <c:v>71.410000000000011</c:v>
                </c:pt>
                <c:pt idx="1539">
                  <c:v>71.410000000000011</c:v>
                </c:pt>
                <c:pt idx="1540">
                  <c:v>71.410000000000011</c:v>
                </c:pt>
                <c:pt idx="1541">
                  <c:v>71.410000000000011</c:v>
                </c:pt>
                <c:pt idx="1542">
                  <c:v>71.410000000000011</c:v>
                </c:pt>
                <c:pt idx="1543">
                  <c:v>71.410000000000011</c:v>
                </c:pt>
                <c:pt idx="1544">
                  <c:v>71.42</c:v>
                </c:pt>
                <c:pt idx="1545">
                  <c:v>71.42</c:v>
                </c:pt>
                <c:pt idx="1546">
                  <c:v>71.42</c:v>
                </c:pt>
                <c:pt idx="1547">
                  <c:v>71.430000000000007</c:v>
                </c:pt>
                <c:pt idx="1548">
                  <c:v>71.430000000000007</c:v>
                </c:pt>
                <c:pt idx="1549">
                  <c:v>71.430000000000007</c:v>
                </c:pt>
                <c:pt idx="1550">
                  <c:v>71.430000000000007</c:v>
                </c:pt>
                <c:pt idx="1551">
                  <c:v>71.430000000000007</c:v>
                </c:pt>
                <c:pt idx="1552">
                  <c:v>71.430000000000007</c:v>
                </c:pt>
                <c:pt idx="1553">
                  <c:v>71.430000000000007</c:v>
                </c:pt>
                <c:pt idx="1554">
                  <c:v>71.440000000000012</c:v>
                </c:pt>
                <c:pt idx="1555">
                  <c:v>71.440000000000012</c:v>
                </c:pt>
                <c:pt idx="1556">
                  <c:v>71.440000000000012</c:v>
                </c:pt>
                <c:pt idx="1557">
                  <c:v>71.440000000000012</c:v>
                </c:pt>
                <c:pt idx="1558">
                  <c:v>71.440000000000012</c:v>
                </c:pt>
                <c:pt idx="1559">
                  <c:v>71.440000000000012</c:v>
                </c:pt>
                <c:pt idx="1560">
                  <c:v>71.440000000000012</c:v>
                </c:pt>
                <c:pt idx="1561">
                  <c:v>71.440000000000012</c:v>
                </c:pt>
                <c:pt idx="1562">
                  <c:v>71.440000000000012</c:v>
                </c:pt>
                <c:pt idx="1563">
                  <c:v>71.45</c:v>
                </c:pt>
                <c:pt idx="1564">
                  <c:v>71.45</c:v>
                </c:pt>
                <c:pt idx="1565">
                  <c:v>71.45</c:v>
                </c:pt>
                <c:pt idx="1566">
                  <c:v>71.45</c:v>
                </c:pt>
                <c:pt idx="1567">
                  <c:v>71.45</c:v>
                </c:pt>
                <c:pt idx="1568">
                  <c:v>71.45</c:v>
                </c:pt>
                <c:pt idx="1569">
                  <c:v>71.45</c:v>
                </c:pt>
                <c:pt idx="1570">
                  <c:v>71.45</c:v>
                </c:pt>
                <c:pt idx="1571">
                  <c:v>71.460000000000008</c:v>
                </c:pt>
                <c:pt idx="1572">
                  <c:v>71.460000000000008</c:v>
                </c:pt>
                <c:pt idx="1573">
                  <c:v>71.460000000000008</c:v>
                </c:pt>
                <c:pt idx="1574">
                  <c:v>71.460000000000008</c:v>
                </c:pt>
                <c:pt idx="1575">
                  <c:v>71.460000000000008</c:v>
                </c:pt>
                <c:pt idx="1576">
                  <c:v>71.460000000000008</c:v>
                </c:pt>
                <c:pt idx="1577">
                  <c:v>71.460000000000008</c:v>
                </c:pt>
                <c:pt idx="1578">
                  <c:v>71.460000000000008</c:v>
                </c:pt>
                <c:pt idx="1579">
                  <c:v>71.47</c:v>
                </c:pt>
                <c:pt idx="1580">
                  <c:v>71.47</c:v>
                </c:pt>
                <c:pt idx="1581">
                  <c:v>71.47</c:v>
                </c:pt>
                <c:pt idx="1582">
                  <c:v>71.47</c:v>
                </c:pt>
                <c:pt idx="1583">
                  <c:v>71.47</c:v>
                </c:pt>
                <c:pt idx="1584">
                  <c:v>71.48</c:v>
                </c:pt>
                <c:pt idx="1585">
                  <c:v>71.48</c:v>
                </c:pt>
                <c:pt idx="1586">
                  <c:v>71.48</c:v>
                </c:pt>
                <c:pt idx="1587">
                  <c:v>71.490000000000009</c:v>
                </c:pt>
                <c:pt idx="1588">
                  <c:v>71.490000000000009</c:v>
                </c:pt>
                <c:pt idx="1589">
                  <c:v>71.490000000000009</c:v>
                </c:pt>
                <c:pt idx="1590">
                  <c:v>71.490000000000009</c:v>
                </c:pt>
                <c:pt idx="1591">
                  <c:v>71.490000000000009</c:v>
                </c:pt>
                <c:pt idx="1592">
                  <c:v>71.490000000000009</c:v>
                </c:pt>
                <c:pt idx="1593">
                  <c:v>71.490000000000009</c:v>
                </c:pt>
                <c:pt idx="1594">
                  <c:v>71.490000000000009</c:v>
                </c:pt>
                <c:pt idx="1595">
                  <c:v>71.490000000000009</c:v>
                </c:pt>
                <c:pt idx="1596">
                  <c:v>71.5</c:v>
                </c:pt>
                <c:pt idx="1597">
                  <c:v>71.5</c:v>
                </c:pt>
                <c:pt idx="1598">
                  <c:v>71.5</c:v>
                </c:pt>
                <c:pt idx="1599">
                  <c:v>71.5</c:v>
                </c:pt>
                <c:pt idx="1600">
                  <c:v>71.5</c:v>
                </c:pt>
                <c:pt idx="1601">
                  <c:v>71.5</c:v>
                </c:pt>
                <c:pt idx="1602">
                  <c:v>71.510000000000005</c:v>
                </c:pt>
                <c:pt idx="1603">
                  <c:v>71.510000000000005</c:v>
                </c:pt>
                <c:pt idx="1604">
                  <c:v>71.510000000000005</c:v>
                </c:pt>
                <c:pt idx="1605">
                  <c:v>71.510000000000005</c:v>
                </c:pt>
                <c:pt idx="1606">
                  <c:v>71.510000000000005</c:v>
                </c:pt>
                <c:pt idx="1607">
                  <c:v>71.510000000000005</c:v>
                </c:pt>
                <c:pt idx="1608">
                  <c:v>71.510000000000005</c:v>
                </c:pt>
                <c:pt idx="1609">
                  <c:v>71.510000000000005</c:v>
                </c:pt>
                <c:pt idx="1610">
                  <c:v>71.510000000000005</c:v>
                </c:pt>
                <c:pt idx="1611">
                  <c:v>71.510000000000005</c:v>
                </c:pt>
                <c:pt idx="1612">
                  <c:v>71.510000000000005</c:v>
                </c:pt>
                <c:pt idx="1613">
                  <c:v>71.52</c:v>
                </c:pt>
                <c:pt idx="1614">
                  <c:v>71.52</c:v>
                </c:pt>
                <c:pt idx="1615">
                  <c:v>71.52</c:v>
                </c:pt>
                <c:pt idx="1616">
                  <c:v>71.52</c:v>
                </c:pt>
                <c:pt idx="1617">
                  <c:v>71.52</c:v>
                </c:pt>
                <c:pt idx="1618">
                  <c:v>71.53</c:v>
                </c:pt>
                <c:pt idx="1619">
                  <c:v>71.53</c:v>
                </c:pt>
                <c:pt idx="1620">
                  <c:v>71.53</c:v>
                </c:pt>
                <c:pt idx="1621">
                  <c:v>71.53</c:v>
                </c:pt>
                <c:pt idx="1622">
                  <c:v>71.53</c:v>
                </c:pt>
                <c:pt idx="1623">
                  <c:v>71.53</c:v>
                </c:pt>
                <c:pt idx="1624">
                  <c:v>71.53</c:v>
                </c:pt>
                <c:pt idx="1625">
                  <c:v>71.53</c:v>
                </c:pt>
                <c:pt idx="1626">
                  <c:v>71.540000000000006</c:v>
                </c:pt>
                <c:pt idx="1627">
                  <c:v>71.540000000000006</c:v>
                </c:pt>
                <c:pt idx="1628">
                  <c:v>71.540000000000006</c:v>
                </c:pt>
                <c:pt idx="1629">
                  <c:v>71.540000000000006</c:v>
                </c:pt>
                <c:pt idx="1630">
                  <c:v>71.55</c:v>
                </c:pt>
                <c:pt idx="1631">
                  <c:v>71.55</c:v>
                </c:pt>
                <c:pt idx="1632">
                  <c:v>71.55</c:v>
                </c:pt>
                <c:pt idx="1633">
                  <c:v>71.55</c:v>
                </c:pt>
                <c:pt idx="1634">
                  <c:v>71.55</c:v>
                </c:pt>
                <c:pt idx="1635">
                  <c:v>71.56</c:v>
                </c:pt>
                <c:pt idx="1636">
                  <c:v>71.56</c:v>
                </c:pt>
                <c:pt idx="1637">
                  <c:v>71.56</c:v>
                </c:pt>
                <c:pt idx="1638">
                  <c:v>71.56</c:v>
                </c:pt>
                <c:pt idx="1639">
                  <c:v>71.56</c:v>
                </c:pt>
                <c:pt idx="1640">
                  <c:v>71.56</c:v>
                </c:pt>
                <c:pt idx="1641">
                  <c:v>71.56</c:v>
                </c:pt>
                <c:pt idx="1642">
                  <c:v>71.56</c:v>
                </c:pt>
                <c:pt idx="1643">
                  <c:v>71.56</c:v>
                </c:pt>
                <c:pt idx="1644">
                  <c:v>71.56</c:v>
                </c:pt>
                <c:pt idx="1645">
                  <c:v>71.56</c:v>
                </c:pt>
                <c:pt idx="1646">
                  <c:v>71.569999999999993</c:v>
                </c:pt>
                <c:pt idx="1647">
                  <c:v>71.569999999999993</c:v>
                </c:pt>
                <c:pt idx="1648">
                  <c:v>71.569999999999993</c:v>
                </c:pt>
                <c:pt idx="1649">
                  <c:v>71.569999999999993</c:v>
                </c:pt>
                <c:pt idx="1650">
                  <c:v>71.569999999999993</c:v>
                </c:pt>
                <c:pt idx="1651">
                  <c:v>71.569999999999993</c:v>
                </c:pt>
                <c:pt idx="1652">
                  <c:v>71.569999999999993</c:v>
                </c:pt>
                <c:pt idx="1653">
                  <c:v>71.569999999999993</c:v>
                </c:pt>
                <c:pt idx="1654">
                  <c:v>71.569999999999993</c:v>
                </c:pt>
                <c:pt idx="1655">
                  <c:v>71.569999999999993</c:v>
                </c:pt>
                <c:pt idx="1656">
                  <c:v>71.569999999999993</c:v>
                </c:pt>
                <c:pt idx="1657">
                  <c:v>71.569999999999993</c:v>
                </c:pt>
                <c:pt idx="1658">
                  <c:v>71.569999999999993</c:v>
                </c:pt>
                <c:pt idx="1659">
                  <c:v>71.569999999999993</c:v>
                </c:pt>
                <c:pt idx="1660">
                  <c:v>71.58</c:v>
                </c:pt>
                <c:pt idx="1661">
                  <c:v>71.58</c:v>
                </c:pt>
                <c:pt idx="1662">
                  <c:v>71.58</c:v>
                </c:pt>
                <c:pt idx="1663">
                  <c:v>71.58</c:v>
                </c:pt>
                <c:pt idx="1664">
                  <c:v>71.58</c:v>
                </c:pt>
                <c:pt idx="1665">
                  <c:v>71.58</c:v>
                </c:pt>
                <c:pt idx="1666">
                  <c:v>71.58</c:v>
                </c:pt>
                <c:pt idx="1667">
                  <c:v>71.58</c:v>
                </c:pt>
                <c:pt idx="1668">
                  <c:v>71.58</c:v>
                </c:pt>
                <c:pt idx="1669">
                  <c:v>71.59</c:v>
                </c:pt>
                <c:pt idx="1670">
                  <c:v>71.59</c:v>
                </c:pt>
                <c:pt idx="1671">
                  <c:v>71.59</c:v>
                </c:pt>
                <c:pt idx="1672">
                  <c:v>71.59</c:v>
                </c:pt>
                <c:pt idx="1673">
                  <c:v>71.59</c:v>
                </c:pt>
                <c:pt idx="1674">
                  <c:v>71.59</c:v>
                </c:pt>
                <c:pt idx="1675">
                  <c:v>71.59</c:v>
                </c:pt>
                <c:pt idx="1676">
                  <c:v>71.599999999999994</c:v>
                </c:pt>
                <c:pt idx="1677">
                  <c:v>71.599999999999994</c:v>
                </c:pt>
                <c:pt idx="1678">
                  <c:v>71.599999999999994</c:v>
                </c:pt>
                <c:pt idx="1679">
                  <c:v>71.61</c:v>
                </c:pt>
                <c:pt idx="1680">
                  <c:v>71.61</c:v>
                </c:pt>
                <c:pt idx="1681">
                  <c:v>71.61</c:v>
                </c:pt>
                <c:pt idx="1682">
                  <c:v>71.61</c:v>
                </c:pt>
                <c:pt idx="1683">
                  <c:v>71.61</c:v>
                </c:pt>
                <c:pt idx="1684">
                  <c:v>71.61</c:v>
                </c:pt>
                <c:pt idx="1685">
                  <c:v>71.61999999999999</c:v>
                </c:pt>
                <c:pt idx="1686">
                  <c:v>71.61999999999999</c:v>
                </c:pt>
                <c:pt idx="1687">
                  <c:v>71.61999999999999</c:v>
                </c:pt>
                <c:pt idx="1688">
                  <c:v>71.63</c:v>
                </c:pt>
                <c:pt idx="1689">
                  <c:v>71.63</c:v>
                </c:pt>
                <c:pt idx="1690">
                  <c:v>71.64</c:v>
                </c:pt>
                <c:pt idx="1691">
                  <c:v>71.64</c:v>
                </c:pt>
                <c:pt idx="1692">
                  <c:v>71.64</c:v>
                </c:pt>
                <c:pt idx="1693">
                  <c:v>71.64</c:v>
                </c:pt>
                <c:pt idx="1694">
                  <c:v>71.64</c:v>
                </c:pt>
                <c:pt idx="1695">
                  <c:v>71.649999999999991</c:v>
                </c:pt>
                <c:pt idx="1696">
                  <c:v>71.649999999999991</c:v>
                </c:pt>
                <c:pt idx="1697">
                  <c:v>71.649999999999991</c:v>
                </c:pt>
                <c:pt idx="1698">
                  <c:v>71.649999999999991</c:v>
                </c:pt>
                <c:pt idx="1699">
                  <c:v>71.649999999999991</c:v>
                </c:pt>
                <c:pt idx="1700">
                  <c:v>71.649999999999991</c:v>
                </c:pt>
                <c:pt idx="1701">
                  <c:v>71.649999999999991</c:v>
                </c:pt>
                <c:pt idx="1702">
                  <c:v>71.649999999999991</c:v>
                </c:pt>
                <c:pt idx="1703">
                  <c:v>71.649999999999991</c:v>
                </c:pt>
                <c:pt idx="1704">
                  <c:v>71.66</c:v>
                </c:pt>
                <c:pt idx="1705">
                  <c:v>71.66</c:v>
                </c:pt>
                <c:pt idx="1706">
                  <c:v>71.66</c:v>
                </c:pt>
                <c:pt idx="1707">
                  <c:v>71.66</c:v>
                </c:pt>
                <c:pt idx="1708">
                  <c:v>71.669999999999987</c:v>
                </c:pt>
                <c:pt idx="1709">
                  <c:v>71.669999999999987</c:v>
                </c:pt>
                <c:pt idx="1710">
                  <c:v>71.669999999999987</c:v>
                </c:pt>
                <c:pt idx="1711">
                  <c:v>71.669999999999987</c:v>
                </c:pt>
                <c:pt idx="1712">
                  <c:v>71.669999999999987</c:v>
                </c:pt>
                <c:pt idx="1713">
                  <c:v>71.679999999999978</c:v>
                </c:pt>
                <c:pt idx="1714">
                  <c:v>71.679999999999978</c:v>
                </c:pt>
                <c:pt idx="1715">
                  <c:v>71.679999999999978</c:v>
                </c:pt>
                <c:pt idx="1716">
                  <c:v>71.679999999999978</c:v>
                </c:pt>
                <c:pt idx="1717">
                  <c:v>71.679999999999978</c:v>
                </c:pt>
                <c:pt idx="1718">
                  <c:v>71.679999999999978</c:v>
                </c:pt>
                <c:pt idx="1719">
                  <c:v>71.679999999999978</c:v>
                </c:pt>
                <c:pt idx="1720">
                  <c:v>71.679999999999978</c:v>
                </c:pt>
                <c:pt idx="1721">
                  <c:v>71.679999999999978</c:v>
                </c:pt>
                <c:pt idx="1722">
                  <c:v>71.69</c:v>
                </c:pt>
                <c:pt idx="1723">
                  <c:v>71.69</c:v>
                </c:pt>
                <c:pt idx="1724">
                  <c:v>71.69</c:v>
                </c:pt>
                <c:pt idx="1725">
                  <c:v>71.69</c:v>
                </c:pt>
                <c:pt idx="1726">
                  <c:v>71.69</c:v>
                </c:pt>
                <c:pt idx="1727">
                  <c:v>71.7</c:v>
                </c:pt>
                <c:pt idx="1728">
                  <c:v>71.7</c:v>
                </c:pt>
                <c:pt idx="1729">
                  <c:v>71.7</c:v>
                </c:pt>
                <c:pt idx="1730">
                  <c:v>71.7</c:v>
                </c:pt>
                <c:pt idx="1731">
                  <c:v>71.7</c:v>
                </c:pt>
                <c:pt idx="1732">
                  <c:v>71.7</c:v>
                </c:pt>
                <c:pt idx="1733">
                  <c:v>71.7</c:v>
                </c:pt>
                <c:pt idx="1734">
                  <c:v>71.7</c:v>
                </c:pt>
                <c:pt idx="1735">
                  <c:v>71.710000000000008</c:v>
                </c:pt>
                <c:pt idx="1736">
                  <c:v>71.710000000000008</c:v>
                </c:pt>
                <c:pt idx="1737">
                  <c:v>71.710000000000008</c:v>
                </c:pt>
                <c:pt idx="1738">
                  <c:v>71.710000000000008</c:v>
                </c:pt>
                <c:pt idx="1739">
                  <c:v>71.710000000000008</c:v>
                </c:pt>
                <c:pt idx="1740">
                  <c:v>71.710000000000008</c:v>
                </c:pt>
                <c:pt idx="1741">
                  <c:v>71.72</c:v>
                </c:pt>
                <c:pt idx="1742">
                  <c:v>71.72</c:v>
                </c:pt>
                <c:pt idx="1743">
                  <c:v>71.72</c:v>
                </c:pt>
                <c:pt idx="1744">
                  <c:v>71.72</c:v>
                </c:pt>
                <c:pt idx="1745">
                  <c:v>71.72</c:v>
                </c:pt>
                <c:pt idx="1746">
                  <c:v>71.72</c:v>
                </c:pt>
                <c:pt idx="1747">
                  <c:v>71.72</c:v>
                </c:pt>
                <c:pt idx="1748">
                  <c:v>71.72</c:v>
                </c:pt>
                <c:pt idx="1749">
                  <c:v>71.72</c:v>
                </c:pt>
                <c:pt idx="1750">
                  <c:v>71.72</c:v>
                </c:pt>
                <c:pt idx="1751">
                  <c:v>71.72</c:v>
                </c:pt>
                <c:pt idx="1752">
                  <c:v>71.72</c:v>
                </c:pt>
                <c:pt idx="1753">
                  <c:v>71.73</c:v>
                </c:pt>
                <c:pt idx="1754">
                  <c:v>71.73</c:v>
                </c:pt>
                <c:pt idx="1755">
                  <c:v>71.73</c:v>
                </c:pt>
                <c:pt idx="1756">
                  <c:v>71.73</c:v>
                </c:pt>
                <c:pt idx="1757">
                  <c:v>71.73</c:v>
                </c:pt>
                <c:pt idx="1758">
                  <c:v>71.73</c:v>
                </c:pt>
                <c:pt idx="1759">
                  <c:v>71.73</c:v>
                </c:pt>
                <c:pt idx="1760">
                  <c:v>71.73</c:v>
                </c:pt>
                <c:pt idx="1761">
                  <c:v>71.73</c:v>
                </c:pt>
                <c:pt idx="1762">
                  <c:v>71.73</c:v>
                </c:pt>
                <c:pt idx="1763">
                  <c:v>71.73</c:v>
                </c:pt>
                <c:pt idx="1764">
                  <c:v>71.73</c:v>
                </c:pt>
                <c:pt idx="1765">
                  <c:v>71.73</c:v>
                </c:pt>
                <c:pt idx="1766">
                  <c:v>71.73</c:v>
                </c:pt>
                <c:pt idx="1767">
                  <c:v>71.73</c:v>
                </c:pt>
                <c:pt idx="1768">
                  <c:v>71.73</c:v>
                </c:pt>
                <c:pt idx="1769">
                  <c:v>71.73</c:v>
                </c:pt>
                <c:pt idx="1770">
                  <c:v>71.73</c:v>
                </c:pt>
                <c:pt idx="1771">
                  <c:v>71.740000000000009</c:v>
                </c:pt>
                <c:pt idx="1772">
                  <c:v>71.740000000000009</c:v>
                </c:pt>
                <c:pt idx="1773">
                  <c:v>71.740000000000009</c:v>
                </c:pt>
                <c:pt idx="1774">
                  <c:v>71.740000000000009</c:v>
                </c:pt>
                <c:pt idx="1775">
                  <c:v>71.740000000000009</c:v>
                </c:pt>
                <c:pt idx="1776">
                  <c:v>71.740000000000009</c:v>
                </c:pt>
                <c:pt idx="1777">
                  <c:v>71.740000000000009</c:v>
                </c:pt>
                <c:pt idx="1778">
                  <c:v>71.740000000000009</c:v>
                </c:pt>
                <c:pt idx="1779">
                  <c:v>71.75</c:v>
                </c:pt>
                <c:pt idx="1780">
                  <c:v>71.75</c:v>
                </c:pt>
                <c:pt idx="1781">
                  <c:v>71.75</c:v>
                </c:pt>
                <c:pt idx="1782">
                  <c:v>71.75</c:v>
                </c:pt>
                <c:pt idx="1783">
                  <c:v>71.75</c:v>
                </c:pt>
                <c:pt idx="1784">
                  <c:v>71.75</c:v>
                </c:pt>
                <c:pt idx="1785">
                  <c:v>71.75</c:v>
                </c:pt>
                <c:pt idx="1786">
                  <c:v>71.760000000000005</c:v>
                </c:pt>
                <c:pt idx="1787">
                  <c:v>71.760000000000005</c:v>
                </c:pt>
                <c:pt idx="1788">
                  <c:v>71.760000000000005</c:v>
                </c:pt>
                <c:pt idx="1789">
                  <c:v>71.760000000000005</c:v>
                </c:pt>
                <c:pt idx="1790">
                  <c:v>71.760000000000005</c:v>
                </c:pt>
                <c:pt idx="1791">
                  <c:v>71.77</c:v>
                </c:pt>
                <c:pt idx="1792">
                  <c:v>71.77</c:v>
                </c:pt>
                <c:pt idx="1793">
                  <c:v>71.77</c:v>
                </c:pt>
                <c:pt idx="1794">
                  <c:v>71.77</c:v>
                </c:pt>
                <c:pt idx="1795">
                  <c:v>71.78</c:v>
                </c:pt>
                <c:pt idx="1796">
                  <c:v>71.78</c:v>
                </c:pt>
                <c:pt idx="1797">
                  <c:v>71.78</c:v>
                </c:pt>
                <c:pt idx="1798">
                  <c:v>71.78</c:v>
                </c:pt>
                <c:pt idx="1799">
                  <c:v>71.78</c:v>
                </c:pt>
                <c:pt idx="1800">
                  <c:v>71.78</c:v>
                </c:pt>
                <c:pt idx="1801">
                  <c:v>71.790000000000006</c:v>
                </c:pt>
                <c:pt idx="1802">
                  <c:v>71.790000000000006</c:v>
                </c:pt>
                <c:pt idx="1803">
                  <c:v>71.790000000000006</c:v>
                </c:pt>
                <c:pt idx="1804">
                  <c:v>71.8</c:v>
                </c:pt>
                <c:pt idx="1805">
                  <c:v>71.8</c:v>
                </c:pt>
                <c:pt idx="1806">
                  <c:v>71.8</c:v>
                </c:pt>
                <c:pt idx="1807">
                  <c:v>71.8</c:v>
                </c:pt>
                <c:pt idx="1808">
                  <c:v>71.8</c:v>
                </c:pt>
                <c:pt idx="1809">
                  <c:v>71.8</c:v>
                </c:pt>
                <c:pt idx="1810">
                  <c:v>71.81</c:v>
                </c:pt>
                <c:pt idx="1811">
                  <c:v>71.81</c:v>
                </c:pt>
                <c:pt idx="1812">
                  <c:v>71.81</c:v>
                </c:pt>
                <c:pt idx="1813">
                  <c:v>71.819999999999993</c:v>
                </c:pt>
                <c:pt idx="1814">
                  <c:v>71.819999999999993</c:v>
                </c:pt>
                <c:pt idx="1815">
                  <c:v>71.83</c:v>
                </c:pt>
                <c:pt idx="1816">
                  <c:v>71.83</c:v>
                </c:pt>
                <c:pt idx="1817">
                  <c:v>71.849999999999994</c:v>
                </c:pt>
                <c:pt idx="1818">
                  <c:v>71.849999999999994</c:v>
                </c:pt>
                <c:pt idx="1819">
                  <c:v>71.86</c:v>
                </c:pt>
                <c:pt idx="1820">
                  <c:v>71.86</c:v>
                </c:pt>
                <c:pt idx="1821">
                  <c:v>71.86</c:v>
                </c:pt>
                <c:pt idx="1822">
                  <c:v>71.86</c:v>
                </c:pt>
                <c:pt idx="1823">
                  <c:v>71.86</c:v>
                </c:pt>
                <c:pt idx="1824">
                  <c:v>71.86</c:v>
                </c:pt>
                <c:pt idx="1825">
                  <c:v>71.86</c:v>
                </c:pt>
                <c:pt idx="1826">
                  <c:v>71.86999999999999</c:v>
                </c:pt>
                <c:pt idx="1827">
                  <c:v>71.86999999999999</c:v>
                </c:pt>
                <c:pt idx="1828">
                  <c:v>71.86999999999999</c:v>
                </c:pt>
                <c:pt idx="1829">
                  <c:v>71.86999999999999</c:v>
                </c:pt>
                <c:pt idx="1830">
                  <c:v>71.86999999999999</c:v>
                </c:pt>
                <c:pt idx="1831">
                  <c:v>71.86999999999999</c:v>
                </c:pt>
                <c:pt idx="1832">
                  <c:v>71.88</c:v>
                </c:pt>
                <c:pt idx="1833">
                  <c:v>71.88</c:v>
                </c:pt>
                <c:pt idx="1834">
                  <c:v>71.88</c:v>
                </c:pt>
                <c:pt idx="1835">
                  <c:v>71.88</c:v>
                </c:pt>
                <c:pt idx="1836">
                  <c:v>71.88</c:v>
                </c:pt>
                <c:pt idx="1837">
                  <c:v>71.88</c:v>
                </c:pt>
                <c:pt idx="1838">
                  <c:v>71.88</c:v>
                </c:pt>
                <c:pt idx="1839">
                  <c:v>71.88</c:v>
                </c:pt>
                <c:pt idx="1840">
                  <c:v>71.89</c:v>
                </c:pt>
                <c:pt idx="1841">
                  <c:v>71.89</c:v>
                </c:pt>
                <c:pt idx="1842">
                  <c:v>71.900000000000006</c:v>
                </c:pt>
                <c:pt idx="1843">
                  <c:v>71.900000000000006</c:v>
                </c:pt>
                <c:pt idx="1844">
                  <c:v>71.910000000000011</c:v>
                </c:pt>
                <c:pt idx="1845">
                  <c:v>71.910000000000011</c:v>
                </c:pt>
                <c:pt idx="1846">
                  <c:v>71.910000000000011</c:v>
                </c:pt>
                <c:pt idx="1847">
                  <c:v>71.910000000000011</c:v>
                </c:pt>
                <c:pt idx="1848">
                  <c:v>71.910000000000011</c:v>
                </c:pt>
                <c:pt idx="1849">
                  <c:v>71.910000000000011</c:v>
                </c:pt>
                <c:pt idx="1850">
                  <c:v>71.92</c:v>
                </c:pt>
                <c:pt idx="1851">
                  <c:v>71.92</c:v>
                </c:pt>
                <c:pt idx="1852">
                  <c:v>71.930000000000007</c:v>
                </c:pt>
                <c:pt idx="1853">
                  <c:v>71.930000000000007</c:v>
                </c:pt>
                <c:pt idx="1854">
                  <c:v>71.940000000000012</c:v>
                </c:pt>
                <c:pt idx="1855">
                  <c:v>71.940000000000012</c:v>
                </c:pt>
                <c:pt idx="1856">
                  <c:v>71.940000000000012</c:v>
                </c:pt>
                <c:pt idx="1857">
                  <c:v>71.940000000000012</c:v>
                </c:pt>
                <c:pt idx="1858">
                  <c:v>71.940000000000012</c:v>
                </c:pt>
                <c:pt idx="1859">
                  <c:v>71.940000000000012</c:v>
                </c:pt>
                <c:pt idx="1860">
                  <c:v>71.940000000000012</c:v>
                </c:pt>
                <c:pt idx="1861">
                  <c:v>71.940000000000012</c:v>
                </c:pt>
                <c:pt idx="1862">
                  <c:v>71.95</c:v>
                </c:pt>
                <c:pt idx="1863">
                  <c:v>71.95</c:v>
                </c:pt>
                <c:pt idx="1864">
                  <c:v>71.95</c:v>
                </c:pt>
                <c:pt idx="1865">
                  <c:v>71.960000000000008</c:v>
                </c:pt>
                <c:pt idx="1866">
                  <c:v>71.960000000000008</c:v>
                </c:pt>
                <c:pt idx="1867">
                  <c:v>71.960000000000008</c:v>
                </c:pt>
                <c:pt idx="1868">
                  <c:v>71.960000000000008</c:v>
                </c:pt>
                <c:pt idx="1869">
                  <c:v>71.97</c:v>
                </c:pt>
                <c:pt idx="1870">
                  <c:v>71.97</c:v>
                </c:pt>
                <c:pt idx="1871">
                  <c:v>71.98</c:v>
                </c:pt>
                <c:pt idx="1872">
                  <c:v>71.98</c:v>
                </c:pt>
                <c:pt idx="1873">
                  <c:v>72</c:v>
                </c:pt>
                <c:pt idx="1874">
                  <c:v>72</c:v>
                </c:pt>
                <c:pt idx="1875">
                  <c:v>72</c:v>
                </c:pt>
                <c:pt idx="1876">
                  <c:v>72.010000000000005</c:v>
                </c:pt>
                <c:pt idx="1877">
                  <c:v>72.010000000000005</c:v>
                </c:pt>
                <c:pt idx="1878">
                  <c:v>72.010000000000005</c:v>
                </c:pt>
                <c:pt idx="1879">
                  <c:v>72.02</c:v>
                </c:pt>
                <c:pt idx="1880">
                  <c:v>72.03</c:v>
                </c:pt>
                <c:pt idx="1881">
                  <c:v>72.03</c:v>
                </c:pt>
                <c:pt idx="1882">
                  <c:v>72.03</c:v>
                </c:pt>
                <c:pt idx="1883">
                  <c:v>72.03</c:v>
                </c:pt>
                <c:pt idx="1884">
                  <c:v>72.03</c:v>
                </c:pt>
                <c:pt idx="1885">
                  <c:v>72.040000000000006</c:v>
                </c:pt>
                <c:pt idx="1886">
                  <c:v>72.040000000000006</c:v>
                </c:pt>
                <c:pt idx="1887">
                  <c:v>72.040000000000006</c:v>
                </c:pt>
                <c:pt idx="1888">
                  <c:v>72.05</c:v>
                </c:pt>
                <c:pt idx="1889">
                  <c:v>72.05</c:v>
                </c:pt>
                <c:pt idx="1890">
                  <c:v>72.05</c:v>
                </c:pt>
                <c:pt idx="1891">
                  <c:v>72.05</c:v>
                </c:pt>
                <c:pt idx="1892">
                  <c:v>72.06</c:v>
                </c:pt>
                <c:pt idx="1893">
                  <c:v>72.06</c:v>
                </c:pt>
                <c:pt idx="1894">
                  <c:v>72.06</c:v>
                </c:pt>
                <c:pt idx="1895">
                  <c:v>72.06</c:v>
                </c:pt>
                <c:pt idx="1896">
                  <c:v>72.069999999999993</c:v>
                </c:pt>
                <c:pt idx="1897">
                  <c:v>72.069999999999993</c:v>
                </c:pt>
                <c:pt idx="1898">
                  <c:v>72.069999999999993</c:v>
                </c:pt>
                <c:pt idx="1899">
                  <c:v>72.069999999999993</c:v>
                </c:pt>
                <c:pt idx="1900">
                  <c:v>72.08</c:v>
                </c:pt>
                <c:pt idx="1901">
                  <c:v>72.08</c:v>
                </c:pt>
                <c:pt idx="1902">
                  <c:v>72.08</c:v>
                </c:pt>
                <c:pt idx="1903">
                  <c:v>72.08</c:v>
                </c:pt>
                <c:pt idx="1904">
                  <c:v>72.09</c:v>
                </c:pt>
                <c:pt idx="1905">
                  <c:v>72.09</c:v>
                </c:pt>
                <c:pt idx="1906">
                  <c:v>72.09</c:v>
                </c:pt>
                <c:pt idx="1907">
                  <c:v>72.09</c:v>
                </c:pt>
                <c:pt idx="1908">
                  <c:v>72.099999999999994</c:v>
                </c:pt>
                <c:pt idx="1909">
                  <c:v>72.11</c:v>
                </c:pt>
                <c:pt idx="1910">
                  <c:v>72.11</c:v>
                </c:pt>
                <c:pt idx="1911">
                  <c:v>72.11</c:v>
                </c:pt>
                <c:pt idx="1912">
                  <c:v>72.11999999999999</c:v>
                </c:pt>
                <c:pt idx="1913">
                  <c:v>72.11999999999999</c:v>
                </c:pt>
                <c:pt idx="1914">
                  <c:v>72.11999999999999</c:v>
                </c:pt>
                <c:pt idx="1915">
                  <c:v>72.11999999999999</c:v>
                </c:pt>
                <c:pt idx="1916">
                  <c:v>72.11999999999999</c:v>
                </c:pt>
                <c:pt idx="1917">
                  <c:v>72.13</c:v>
                </c:pt>
                <c:pt idx="1918">
                  <c:v>72.13</c:v>
                </c:pt>
                <c:pt idx="1919">
                  <c:v>72.14</c:v>
                </c:pt>
                <c:pt idx="1920">
                  <c:v>72.14</c:v>
                </c:pt>
                <c:pt idx="1921">
                  <c:v>72.149999999999991</c:v>
                </c:pt>
                <c:pt idx="1922">
                  <c:v>72.16</c:v>
                </c:pt>
                <c:pt idx="1923">
                  <c:v>72.16</c:v>
                </c:pt>
                <c:pt idx="1924">
                  <c:v>72.16</c:v>
                </c:pt>
                <c:pt idx="1925">
                  <c:v>72.16</c:v>
                </c:pt>
                <c:pt idx="1926">
                  <c:v>72.16</c:v>
                </c:pt>
                <c:pt idx="1927">
                  <c:v>72.169999999999987</c:v>
                </c:pt>
                <c:pt idx="1928">
                  <c:v>72.169999999999987</c:v>
                </c:pt>
                <c:pt idx="1929">
                  <c:v>72.169999999999987</c:v>
                </c:pt>
                <c:pt idx="1930">
                  <c:v>72.169999999999987</c:v>
                </c:pt>
                <c:pt idx="1931">
                  <c:v>72.169999999999987</c:v>
                </c:pt>
                <c:pt idx="1932">
                  <c:v>72.169999999999987</c:v>
                </c:pt>
                <c:pt idx="1933">
                  <c:v>72.169999999999987</c:v>
                </c:pt>
                <c:pt idx="1934">
                  <c:v>72.179999999999978</c:v>
                </c:pt>
                <c:pt idx="1935">
                  <c:v>72.179999999999978</c:v>
                </c:pt>
                <c:pt idx="1936">
                  <c:v>72.179999999999978</c:v>
                </c:pt>
                <c:pt idx="1937">
                  <c:v>72.19</c:v>
                </c:pt>
                <c:pt idx="1938">
                  <c:v>72.19</c:v>
                </c:pt>
                <c:pt idx="1939">
                  <c:v>72.19</c:v>
                </c:pt>
                <c:pt idx="1940">
                  <c:v>72.19</c:v>
                </c:pt>
                <c:pt idx="1941">
                  <c:v>72.19</c:v>
                </c:pt>
                <c:pt idx="1942">
                  <c:v>72.19</c:v>
                </c:pt>
                <c:pt idx="1943">
                  <c:v>72.2</c:v>
                </c:pt>
                <c:pt idx="1944">
                  <c:v>72.2</c:v>
                </c:pt>
                <c:pt idx="1945">
                  <c:v>72.2</c:v>
                </c:pt>
                <c:pt idx="1946">
                  <c:v>72.2</c:v>
                </c:pt>
                <c:pt idx="1947">
                  <c:v>72.210000000000008</c:v>
                </c:pt>
                <c:pt idx="1948">
                  <c:v>72.210000000000008</c:v>
                </c:pt>
                <c:pt idx="1949">
                  <c:v>72.210000000000008</c:v>
                </c:pt>
                <c:pt idx="1950">
                  <c:v>72.210000000000008</c:v>
                </c:pt>
                <c:pt idx="1951">
                  <c:v>72.210000000000008</c:v>
                </c:pt>
                <c:pt idx="1952">
                  <c:v>72.210000000000008</c:v>
                </c:pt>
                <c:pt idx="1953">
                  <c:v>72.210000000000008</c:v>
                </c:pt>
                <c:pt idx="1954">
                  <c:v>72.22</c:v>
                </c:pt>
                <c:pt idx="1955">
                  <c:v>72.22</c:v>
                </c:pt>
                <c:pt idx="1956">
                  <c:v>72.22</c:v>
                </c:pt>
                <c:pt idx="1957">
                  <c:v>72.22</c:v>
                </c:pt>
                <c:pt idx="1958">
                  <c:v>72.22</c:v>
                </c:pt>
                <c:pt idx="1959">
                  <c:v>72.22</c:v>
                </c:pt>
                <c:pt idx="1960">
                  <c:v>72.22</c:v>
                </c:pt>
                <c:pt idx="1961">
                  <c:v>72.22</c:v>
                </c:pt>
                <c:pt idx="1962">
                  <c:v>72.22</c:v>
                </c:pt>
                <c:pt idx="1963">
                  <c:v>72.22</c:v>
                </c:pt>
                <c:pt idx="1964">
                  <c:v>72.22</c:v>
                </c:pt>
                <c:pt idx="1965">
                  <c:v>72.23</c:v>
                </c:pt>
                <c:pt idx="1966">
                  <c:v>72.23</c:v>
                </c:pt>
                <c:pt idx="1967">
                  <c:v>72.23</c:v>
                </c:pt>
                <c:pt idx="1968">
                  <c:v>72.23</c:v>
                </c:pt>
                <c:pt idx="1969">
                  <c:v>72.23</c:v>
                </c:pt>
                <c:pt idx="1970">
                  <c:v>72.240000000000009</c:v>
                </c:pt>
                <c:pt idx="1971">
                  <c:v>72.240000000000009</c:v>
                </c:pt>
                <c:pt idx="1972">
                  <c:v>72.25</c:v>
                </c:pt>
                <c:pt idx="1973">
                  <c:v>72.25</c:v>
                </c:pt>
                <c:pt idx="1974">
                  <c:v>72.25</c:v>
                </c:pt>
                <c:pt idx="1975">
                  <c:v>72.25</c:v>
                </c:pt>
                <c:pt idx="1976">
                  <c:v>72.25</c:v>
                </c:pt>
                <c:pt idx="1977">
                  <c:v>72.25</c:v>
                </c:pt>
                <c:pt idx="1978">
                  <c:v>72.27</c:v>
                </c:pt>
                <c:pt idx="1979">
                  <c:v>72.27</c:v>
                </c:pt>
                <c:pt idx="1980">
                  <c:v>72.27</c:v>
                </c:pt>
                <c:pt idx="1981">
                  <c:v>72.27</c:v>
                </c:pt>
                <c:pt idx="1982">
                  <c:v>72.27</c:v>
                </c:pt>
                <c:pt idx="1983">
                  <c:v>72.27</c:v>
                </c:pt>
                <c:pt idx="1984">
                  <c:v>72.27</c:v>
                </c:pt>
                <c:pt idx="1985">
                  <c:v>72.28</c:v>
                </c:pt>
                <c:pt idx="1986">
                  <c:v>72.290000000000006</c:v>
                </c:pt>
                <c:pt idx="1987">
                  <c:v>72.290000000000006</c:v>
                </c:pt>
                <c:pt idx="1988">
                  <c:v>72.290000000000006</c:v>
                </c:pt>
                <c:pt idx="1989">
                  <c:v>72.290000000000006</c:v>
                </c:pt>
                <c:pt idx="1990">
                  <c:v>72.290000000000006</c:v>
                </c:pt>
                <c:pt idx="1991">
                  <c:v>72.290000000000006</c:v>
                </c:pt>
                <c:pt idx="1992">
                  <c:v>72.3</c:v>
                </c:pt>
                <c:pt idx="1993">
                  <c:v>72.3</c:v>
                </c:pt>
                <c:pt idx="1994">
                  <c:v>72.3</c:v>
                </c:pt>
                <c:pt idx="1995">
                  <c:v>72.3</c:v>
                </c:pt>
                <c:pt idx="1996">
                  <c:v>72.31</c:v>
                </c:pt>
                <c:pt idx="1997">
                  <c:v>72.31</c:v>
                </c:pt>
                <c:pt idx="1998">
                  <c:v>72.31</c:v>
                </c:pt>
                <c:pt idx="1999">
                  <c:v>72.31</c:v>
                </c:pt>
                <c:pt idx="2000">
                  <c:v>72.319999999999993</c:v>
                </c:pt>
                <c:pt idx="2001">
                  <c:v>72.319999999999993</c:v>
                </c:pt>
                <c:pt idx="2002">
                  <c:v>72.319999999999993</c:v>
                </c:pt>
                <c:pt idx="2003">
                  <c:v>72.319999999999993</c:v>
                </c:pt>
                <c:pt idx="2004">
                  <c:v>72.319999999999993</c:v>
                </c:pt>
                <c:pt idx="2005">
                  <c:v>72.33</c:v>
                </c:pt>
                <c:pt idx="2006">
                  <c:v>72.33</c:v>
                </c:pt>
                <c:pt idx="2007">
                  <c:v>72.33</c:v>
                </c:pt>
                <c:pt idx="2008">
                  <c:v>72.33</c:v>
                </c:pt>
                <c:pt idx="2009">
                  <c:v>72.33</c:v>
                </c:pt>
                <c:pt idx="2010">
                  <c:v>72.33</c:v>
                </c:pt>
                <c:pt idx="2011">
                  <c:v>72.33</c:v>
                </c:pt>
                <c:pt idx="2012">
                  <c:v>72.34</c:v>
                </c:pt>
                <c:pt idx="2013">
                  <c:v>72.34</c:v>
                </c:pt>
                <c:pt idx="2014">
                  <c:v>72.34</c:v>
                </c:pt>
                <c:pt idx="2015">
                  <c:v>72.34</c:v>
                </c:pt>
                <c:pt idx="2016">
                  <c:v>72.34</c:v>
                </c:pt>
                <c:pt idx="2017">
                  <c:v>72.34</c:v>
                </c:pt>
                <c:pt idx="2018">
                  <c:v>72.349999999999994</c:v>
                </c:pt>
                <c:pt idx="2019">
                  <c:v>72.349999999999994</c:v>
                </c:pt>
                <c:pt idx="2020">
                  <c:v>72.349999999999994</c:v>
                </c:pt>
                <c:pt idx="2021">
                  <c:v>72.349999999999994</c:v>
                </c:pt>
                <c:pt idx="2022">
                  <c:v>72.349999999999994</c:v>
                </c:pt>
                <c:pt idx="2023">
                  <c:v>72.36</c:v>
                </c:pt>
                <c:pt idx="2024">
                  <c:v>72.36</c:v>
                </c:pt>
                <c:pt idx="2025">
                  <c:v>72.36</c:v>
                </c:pt>
                <c:pt idx="2026">
                  <c:v>72.36999999999999</c:v>
                </c:pt>
                <c:pt idx="2027">
                  <c:v>72.36999999999999</c:v>
                </c:pt>
                <c:pt idx="2028">
                  <c:v>72.36999999999999</c:v>
                </c:pt>
                <c:pt idx="2029">
                  <c:v>72.36999999999999</c:v>
                </c:pt>
                <c:pt idx="2030">
                  <c:v>72.38</c:v>
                </c:pt>
                <c:pt idx="2031">
                  <c:v>72.38</c:v>
                </c:pt>
                <c:pt idx="2032">
                  <c:v>72.38</c:v>
                </c:pt>
                <c:pt idx="2033">
                  <c:v>72.38</c:v>
                </c:pt>
                <c:pt idx="2034">
                  <c:v>72.39</c:v>
                </c:pt>
                <c:pt idx="2035">
                  <c:v>72.39</c:v>
                </c:pt>
                <c:pt idx="2036">
                  <c:v>72.39</c:v>
                </c:pt>
                <c:pt idx="2037">
                  <c:v>72.39</c:v>
                </c:pt>
                <c:pt idx="2038">
                  <c:v>72.39</c:v>
                </c:pt>
                <c:pt idx="2039">
                  <c:v>72.39</c:v>
                </c:pt>
                <c:pt idx="2040">
                  <c:v>72.400000000000006</c:v>
                </c:pt>
                <c:pt idx="2041">
                  <c:v>72.400000000000006</c:v>
                </c:pt>
                <c:pt idx="2042">
                  <c:v>72.400000000000006</c:v>
                </c:pt>
                <c:pt idx="2043">
                  <c:v>72.400000000000006</c:v>
                </c:pt>
                <c:pt idx="2044">
                  <c:v>72.400000000000006</c:v>
                </c:pt>
                <c:pt idx="2045">
                  <c:v>72.410000000000011</c:v>
                </c:pt>
                <c:pt idx="2046">
                  <c:v>72.410000000000011</c:v>
                </c:pt>
                <c:pt idx="2047">
                  <c:v>72.410000000000011</c:v>
                </c:pt>
                <c:pt idx="2048">
                  <c:v>72.410000000000011</c:v>
                </c:pt>
                <c:pt idx="2049">
                  <c:v>72.410000000000011</c:v>
                </c:pt>
                <c:pt idx="2050">
                  <c:v>72.410000000000011</c:v>
                </c:pt>
                <c:pt idx="2051">
                  <c:v>72.42</c:v>
                </c:pt>
                <c:pt idx="2052">
                  <c:v>72.42</c:v>
                </c:pt>
                <c:pt idx="2053">
                  <c:v>72.42</c:v>
                </c:pt>
                <c:pt idx="2054">
                  <c:v>72.42</c:v>
                </c:pt>
                <c:pt idx="2055">
                  <c:v>72.430000000000007</c:v>
                </c:pt>
                <c:pt idx="2056">
                  <c:v>72.430000000000007</c:v>
                </c:pt>
                <c:pt idx="2057">
                  <c:v>72.430000000000007</c:v>
                </c:pt>
                <c:pt idx="2058">
                  <c:v>72.430000000000007</c:v>
                </c:pt>
                <c:pt idx="2059">
                  <c:v>72.430000000000007</c:v>
                </c:pt>
                <c:pt idx="2060">
                  <c:v>72.430000000000007</c:v>
                </c:pt>
                <c:pt idx="2061">
                  <c:v>72.430000000000007</c:v>
                </c:pt>
                <c:pt idx="2062">
                  <c:v>72.440000000000012</c:v>
                </c:pt>
                <c:pt idx="2063">
                  <c:v>72.440000000000012</c:v>
                </c:pt>
                <c:pt idx="2064">
                  <c:v>72.440000000000012</c:v>
                </c:pt>
                <c:pt idx="2065">
                  <c:v>72.440000000000012</c:v>
                </c:pt>
                <c:pt idx="2066">
                  <c:v>72.440000000000012</c:v>
                </c:pt>
                <c:pt idx="2067">
                  <c:v>72.440000000000012</c:v>
                </c:pt>
                <c:pt idx="2068">
                  <c:v>72.440000000000012</c:v>
                </c:pt>
                <c:pt idx="2069">
                  <c:v>72.440000000000012</c:v>
                </c:pt>
                <c:pt idx="2070">
                  <c:v>72.440000000000012</c:v>
                </c:pt>
                <c:pt idx="2071">
                  <c:v>72.45</c:v>
                </c:pt>
                <c:pt idx="2072">
                  <c:v>72.45</c:v>
                </c:pt>
                <c:pt idx="2073">
                  <c:v>72.45</c:v>
                </c:pt>
                <c:pt idx="2074">
                  <c:v>72.45</c:v>
                </c:pt>
                <c:pt idx="2075">
                  <c:v>72.460000000000008</c:v>
                </c:pt>
                <c:pt idx="2076">
                  <c:v>72.460000000000008</c:v>
                </c:pt>
                <c:pt idx="2077">
                  <c:v>72.460000000000008</c:v>
                </c:pt>
                <c:pt idx="2078">
                  <c:v>72.460000000000008</c:v>
                </c:pt>
                <c:pt idx="2079">
                  <c:v>72.47</c:v>
                </c:pt>
                <c:pt idx="2080">
                  <c:v>72.47</c:v>
                </c:pt>
                <c:pt idx="2081">
                  <c:v>72.47</c:v>
                </c:pt>
                <c:pt idx="2082">
                  <c:v>72.48</c:v>
                </c:pt>
                <c:pt idx="2083">
                  <c:v>72.48</c:v>
                </c:pt>
                <c:pt idx="2084">
                  <c:v>72.48</c:v>
                </c:pt>
                <c:pt idx="2085">
                  <c:v>72.48</c:v>
                </c:pt>
                <c:pt idx="2086">
                  <c:v>72.48</c:v>
                </c:pt>
                <c:pt idx="2087">
                  <c:v>72.48</c:v>
                </c:pt>
                <c:pt idx="2088">
                  <c:v>72.48</c:v>
                </c:pt>
                <c:pt idx="2089">
                  <c:v>72.48</c:v>
                </c:pt>
                <c:pt idx="2090">
                  <c:v>72.48</c:v>
                </c:pt>
                <c:pt idx="2091">
                  <c:v>72.490000000000009</c:v>
                </c:pt>
                <c:pt idx="2092">
                  <c:v>72.490000000000009</c:v>
                </c:pt>
                <c:pt idx="2093">
                  <c:v>72.490000000000009</c:v>
                </c:pt>
                <c:pt idx="2094">
                  <c:v>72.490000000000009</c:v>
                </c:pt>
                <c:pt idx="2095">
                  <c:v>72.490000000000009</c:v>
                </c:pt>
                <c:pt idx="2096">
                  <c:v>72.490000000000009</c:v>
                </c:pt>
                <c:pt idx="2097">
                  <c:v>72.490000000000009</c:v>
                </c:pt>
                <c:pt idx="2098">
                  <c:v>72.490000000000009</c:v>
                </c:pt>
                <c:pt idx="2099">
                  <c:v>72.490000000000009</c:v>
                </c:pt>
                <c:pt idx="2100">
                  <c:v>72.5</c:v>
                </c:pt>
                <c:pt idx="2101">
                  <c:v>72.5</c:v>
                </c:pt>
                <c:pt idx="2102">
                  <c:v>72.5</c:v>
                </c:pt>
                <c:pt idx="2103">
                  <c:v>72.5</c:v>
                </c:pt>
                <c:pt idx="2104">
                  <c:v>72.5</c:v>
                </c:pt>
                <c:pt idx="2105">
                  <c:v>72.5</c:v>
                </c:pt>
                <c:pt idx="2106">
                  <c:v>72.5</c:v>
                </c:pt>
                <c:pt idx="2107">
                  <c:v>72.5</c:v>
                </c:pt>
                <c:pt idx="2108">
                  <c:v>72.5</c:v>
                </c:pt>
                <c:pt idx="2109">
                  <c:v>72.5</c:v>
                </c:pt>
                <c:pt idx="2110">
                  <c:v>72.5</c:v>
                </c:pt>
                <c:pt idx="2111">
                  <c:v>72.510000000000005</c:v>
                </c:pt>
                <c:pt idx="2112">
                  <c:v>72.510000000000005</c:v>
                </c:pt>
                <c:pt idx="2113">
                  <c:v>72.510000000000005</c:v>
                </c:pt>
                <c:pt idx="2114">
                  <c:v>72.510000000000005</c:v>
                </c:pt>
                <c:pt idx="2115">
                  <c:v>72.510000000000005</c:v>
                </c:pt>
                <c:pt idx="2116">
                  <c:v>72.52</c:v>
                </c:pt>
                <c:pt idx="2117">
                  <c:v>72.52</c:v>
                </c:pt>
                <c:pt idx="2118">
                  <c:v>72.52</c:v>
                </c:pt>
                <c:pt idx="2119">
                  <c:v>72.52</c:v>
                </c:pt>
                <c:pt idx="2120">
                  <c:v>72.52</c:v>
                </c:pt>
                <c:pt idx="2121">
                  <c:v>72.52</c:v>
                </c:pt>
                <c:pt idx="2122">
                  <c:v>72.52</c:v>
                </c:pt>
                <c:pt idx="2123">
                  <c:v>72.52</c:v>
                </c:pt>
                <c:pt idx="2124">
                  <c:v>72.52</c:v>
                </c:pt>
                <c:pt idx="2125">
                  <c:v>72.52</c:v>
                </c:pt>
                <c:pt idx="2126">
                  <c:v>72.52</c:v>
                </c:pt>
                <c:pt idx="2127">
                  <c:v>72.53</c:v>
                </c:pt>
                <c:pt idx="2128">
                  <c:v>72.53</c:v>
                </c:pt>
                <c:pt idx="2129">
                  <c:v>72.53</c:v>
                </c:pt>
                <c:pt idx="2130">
                  <c:v>72.53</c:v>
                </c:pt>
                <c:pt idx="2131">
                  <c:v>72.53</c:v>
                </c:pt>
                <c:pt idx="2132">
                  <c:v>72.540000000000006</c:v>
                </c:pt>
                <c:pt idx="2133">
                  <c:v>72.540000000000006</c:v>
                </c:pt>
                <c:pt idx="2134">
                  <c:v>72.540000000000006</c:v>
                </c:pt>
                <c:pt idx="2135">
                  <c:v>72.540000000000006</c:v>
                </c:pt>
                <c:pt idx="2136">
                  <c:v>72.540000000000006</c:v>
                </c:pt>
                <c:pt idx="2137">
                  <c:v>72.540000000000006</c:v>
                </c:pt>
                <c:pt idx="2138">
                  <c:v>72.55</c:v>
                </c:pt>
                <c:pt idx="2139">
                  <c:v>72.55</c:v>
                </c:pt>
                <c:pt idx="2140">
                  <c:v>72.55</c:v>
                </c:pt>
                <c:pt idx="2141">
                  <c:v>72.55</c:v>
                </c:pt>
                <c:pt idx="2142">
                  <c:v>72.56</c:v>
                </c:pt>
                <c:pt idx="2143">
                  <c:v>72.56</c:v>
                </c:pt>
                <c:pt idx="2144">
                  <c:v>72.56</c:v>
                </c:pt>
                <c:pt idx="2145">
                  <c:v>72.56</c:v>
                </c:pt>
                <c:pt idx="2146">
                  <c:v>72.56</c:v>
                </c:pt>
                <c:pt idx="2147">
                  <c:v>72.569999999999993</c:v>
                </c:pt>
                <c:pt idx="2148">
                  <c:v>72.569999999999993</c:v>
                </c:pt>
                <c:pt idx="2149">
                  <c:v>72.569999999999993</c:v>
                </c:pt>
                <c:pt idx="2150">
                  <c:v>72.569999999999993</c:v>
                </c:pt>
                <c:pt idx="2151">
                  <c:v>72.569999999999993</c:v>
                </c:pt>
                <c:pt idx="2152">
                  <c:v>72.58</c:v>
                </c:pt>
                <c:pt idx="2153">
                  <c:v>72.58</c:v>
                </c:pt>
                <c:pt idx="2154">
                  <c:v>72.58</c:v>
                </c:pt>
                <c:pt idx="2155">
                  <c:v>72.58</c:v>
                </c:pt>
                <c:pt idx="2156">
                  <c:v>72.58</c:v>
                </c:pt>
                <c:pt idx="2157">
                  <c:v>72.58</c:v>
                </c:pt>
                <c:pt idx="2158">
                  <c:v>72.59</c:v>
                </c:pt>
                <c:pt idx="2159">
                  <c:v>72.599999999999994</c:v>
                </c:pt>
                <c:pt idx="2160">
                  <c:v>72.599999999999994</c:v>
                </c:pt>
                <c:pt idx="2161">
                  <c:v>72.599999999999994</c:v>
                </c:pt>
                <c:pt idx="2162">
                  <c:v>72.599999999999994</c:v>
                </c:pt>
                <c:pt idx="2163">
                  <c:v>72.599999999999994</c:v>
                </c:pt>
                <c:pt idx="2164">
                  <c:v>72.599999999999994</c:v>
                </c:pt>
                <c:pt idx="2165">
                  <c:v>72.599999999999994</c:v>
                </c:pt>
                <c:pt idx="2166">
                  <c:v>72.61</c:v>
                </c:pt>
                <c:pt idx="2167">
                  <c:v>72.61</c:v>
                </c:pt>
                <c:pt idx="2168">
                  <c:v>72.61</c:v>
                </c:pt>
                <c:pt idx="2169">
                  <c:v>72.61</c:v>
                </c:pt>
                <c:pt idx="2170">
                  <c:v>72.61</c:v>
                </c:pt>
                <c:pt idx="2171">
                  <c:v>72.61</c:v>
                </c:pt>
                <c:pt idx="2172">
                  <c:v>72.61</c:v>
                </c:pt>
                <c:pt idx="2173">
                  <c:v>72.61</c:v>
                </c:pt>
                <c:pt idx="2174">
                  <c:v>72.61</c:v>
                </c:pt>
                <c:pt idx="2175">
                  <c:v>72.61999999999999</c:v>
                </c:pt>
                <c:pt idx="2176">
                  <c:v>72.61999999999999</c:v>
                </c:pt>
                <c:pt idx="2177">
                  <c:v>72.61999999999999</c:v>
                </c:pt>
                <c:pt idx="2178">
                  <c:v>72.61999999999999</c:v>
                </c:pt>
                <c:pt idx="2179">
                  <c:v>72.61999999999999</c:v>
                </c:pt>
                <c:pt idx="2180">
                  <c:v>72.61999999999999</c:v>
                </c:pt>
                <c:pt idx="2181">
                  <c:v>72.63</c:v>
                </c:pt>
                <c:pt idx="2182">
                  <c:v>72.63</c:v>
                </c:pt>
                <c:pt idx="2183">
                  <c:v>72.63</c:v>
                </c:pt>
                <c:pt idx="2184">
                  <c:v>72.63</c:v>
                </c:pt>
                <c:pt idx="2185">
                  <c:v>72.63</c:v>
                </c:pt>
                <c:pt idx="2186">
                  <c:v>72.63</c:v>
                </c:pt>
                <c:pt idx="2187">
                  <c:v>72.63</c:v>
                </c:pt>
                <c:pt idx="2188">
                  <c:v>72.64</c:v>
                </c:pt>
                <c:pt idx="2189">
                  <c:v>72.64</c:v>
                </c:pt>
                <c:pt idx="2190">
                  <c:v>72.64</c:v>
                </c:pt>
                <c:pt idx="2191">
                  <c:v>72.649999999999991</c:v>
                </c:pt>
                <c:pt idx="2192">
                  <c:v>72.649999999999991</c:v>
                </c:pt>
                <c:pt idx="2193">
                  <c:v>72.649999999999991</c:v>
                </c:pt>
                <c:pt idx="2194">
                  <c:v>72.649999999999991</c:v>
                </c:pt>
                <c:pt idx="2195">
                  <c:v>72.649999999999991</c:v>
                </c:pt>
                <c:pt idx="2196">
                  <c:v>72.649999999999991</c:v>
                </c:pt>
                <c:pt idx="2197">
                  <c:v>72.649999999999991</c:v>
                </c:pt>
                <c:pt idx="2198">
                  <c:v>72.649999999999991</c:v>
                </c:pt>
                <c:pt idx="2199">
                  <c:v>72.649999999999991</c:v>
                </c:pt>
                <c:pt idx="2200">
                  <c:v>72.649999999999991</c:v>
                </c:pt>
                <c:pt idx="2201">
                  <c:v>72.649999999999991</c:v>
                </c:pt>
                <c:pt idx="2202">
                  <c:v>72.66</c:v>
                </c:pt>
                <c:pt idx="2203">
                  <c:v>72.66</c:v>
                </c:pt>
                <c:pt idx="2204">
                  <c:v>72.669999999999987</c:v>
                </c:pt>
                <c:pt idx="2205">
                  <c:v>72.669999999999987</c:v>
                </c:pt>
                <c:pt idx="2206">
                  <c:v>72.669999999999987</c:v>
                </c:pt>
                <c:pt idx="2207">
                  <c:v>72.679999999999978</c:v>
                </c:pt>
                <c:pt idx="2208">
                  <c:v>72.679999999999978</c:v>
                </c:pt>
                <c:pt idx="2209">
                  <c:v>72.679999999999978</c:v>
                </c:pt>
                <c:pt idx="2210">
                  <c:v>72.69</c:v>
                </c:pt>
                <c:pt idx="2211">
                  <c:v>72.69</c:v>
                </c:pt>
                <c:pt idx="2212">
                  <c:v>72.69</c:v>
                </c:pt>
                <c:pt idx="2213">
                  <c:v>72.69</c:v>
                </c:pt>
                <c:pt idx="2214">
                  <c:v>72.69</c:v>
                </c:pt>
                <c:pt idx="2215">
                  <c:v>72.69</c:v>
                </c:pt>
                <c:pt idx="2216">
                  <c:v>72.7</c:v>
                </c:pt>
                <c:pt idx="2217">
                  <c:v>72.7</c:v>
                </c:pt>
                <c:pt idx="2218">
                  <c:v>72.7</c:v>
                </c:pt>
                <c:pt idx="2219">
                  <c:v>72.7</c:v>
                </c:pt>
                <c:pt idx="2220">
                  <c:v>72.7</c:v>
                </c:pt>
                <c:pt idx="2221">
                  <c:v>72.710000000000008</c:v>
                </c:pt>
                <c:pt idx="2222">
                  <c:v>72.710000000000008</c:v>
                </c:pt>
                <c:pt idx="2223">
                  <c:v>72.710000000000008</c:v>
                </c:pt>
                <c:pt idx="2224">
                  <c:v>72.710000000000008</c:v>
                </c:pt>
                <c:pt idx="2225">
                  <c:v>72.710000000000008</c:v>
                </c:pt>
                <c:pt idx="2226">
                  <c:v>72.710000000000008</c:v>
                </c:pt>
                <c:pt idx="2227">
                  <c:v>72.710000000000008</c:v>
                </c:pt>
                <c:pt idx="2228">
                  <c:v>72.710000000000008</c:v>
                </c:pt>
                <c:pt idx="2229">
                  <c:v>72.710000000000008</c:v>
                </c:pt>
                <c:pt idx="2230">
                  <c:v>72.710000000000008</c:v>
                </c:pt>
                <c:pt idx="2231">
                  <c:v>72.710000000000008</c:v>
                </c:pt>
                <c:pt idx="2232">
                  <c:v>72.72</c:v>
                </c:pt>
                <c:pt idx="2233">
                  <c:v>72.72</c:v>
                </c:pt>
                <c:pt idx="2234">
                  <c:v>72.72</c:v>
                </c:pt>
                <c:pt idx="2235">
                  <c:v>72.72</c:v>
                </c:pt>
                <c:pt idx="2236">
                  <c:v>72.72</c:v>
                </c:pt>
                <c:pt idx="2237">
                  <c:v>72.73</c:v>
                </c:pt>
                <c:pt idx="2238">
                  <c:v>72.73</c:v>
                </c:pt>
                <c:pt idx="2239">
                  <c:v>72.73</c:v>
                </c:pt>
                <c:pt idx="2240">
                  <c:v>72.73</c:v>
                </c:pt>
                <c:pt idx="2241">
                  <c:v>72.73</c:v>
                </c:pt>
                <c:pt idx="2242">
                  <c:v>72.73</c:v>
                </c:pt>
                <c:pt idx="2243">
                  <c:v>72.73</c:v>
                </c:pt>
                <c:pt idx="2244">
                  <c:v>72.740000000000009</c:v>
                </c:pt>
                <c:pt idx="2245">
                  <c:v>72.740000000000009</c:v>
                </c:pt>
                <c:pt idx="2246">
                  <c:v>72.740000000000009</c:v>
                </c:pt>
                <c:pt idx="2247">
                  <c:v>72.740000000000009</c:v>
                </c:pt>
                <c:pt idx="2248">
                  <c:v>72.740000000000009</c:v>
                </c:pt>
                <c:pt idx="2249">
                  <c:v>72.740000000000009</c:v>
                </c:pt>
                <c:pt idx="2250">
                  <c:v>72.740000000000009</c:v>
                </c:pt>
                <c:pt idx="2251">
                  <c:v>72.740000000000009</c:v>
                </c:pt>
                <c:pt idx="2252">
                  <c:v>72.740000000000009</c:v>
                </c:pt>
                <c:pt idx="2253">
                  <c:v>72.740000000000009</c:v>
                </c:pt>
                <c:pt idx="2254">
                  <c:v>72.740000000000009</c:v>
                </c:pt>
                <c:pt idx="2255">
                  <c:v>72.740000000000009</c:v>
                </c:pt>
                <c:pt idx="2256">
                  <c:v>72.740000000000009</c:v>
                </c:pt>
                <c:pt idx="2257">
                  <c:v>72.740000000000009</c:v>
                </c:pt>
                <c:pt idx="2258">
                  <c:v>72.740000000000009</c:v>
                </c:pt>
                <c:pt idx="2259">
                  <c:v>72.740000000000009</c:v>
                </c:pt>
                <c:pt idx="2260">
                  <c:v>72.75</c:v>
                </c:pt>
                <c:pt idx="2261">
                  <c:v>72.75</c:v>
                </c:pt>
                <c:pt idx="2262">
                  <c:v>72.75</c:v>
                </c:pt>
                <c:pt idx="2263">
                  <c:v>72.75</c:v>
                </c:pt>
                <c:pt idx="2264">
                  <c:v>72.760000000000005</c:v>
                </c:pt>
                <c:pt idx="2265">
                  <c:v>72.760000000000005</c:v>
                </c:pt>
                <c:pt idx="2266">
                  <c:v>72.760000000000005</c:v>
                </c:pt>
                <c:pt idx="2267">
                  <c:v>72.760000000000005</c:v>
                </c:pt>
                <c:pt idx="2268">
                  <c:v>72.77</c:v>
                </c:pt>
                <c:pt idx="2269">
                  <c:v>72.77</c:v>
                </c:pt>
                <c:pt idx="2270">
                  <c:v>72.78</c:v>
                </c:pt>
                <c:pt idx="2271">
                  <c:v>72.78</c:v>
                </c:pt>
                <c:pt idx="2272">
                  <c:v>72.78</c:v>
                </c:pt>
                <c:pt idx="2273">
                  <c:v>72.78</c:v>
                </c:pt>
                <c:pt idx="2274">
                  <c:v>72.790000000000006</c:v>
                </c:pt>
                <c:pt idx="2275">
                  <c:v>72.790000000000006</c:v>
                </c:pt>
                <c:pt idx="2276">
                  <c:v>72.790000000000006</c:v>
                </c:pt>
                <c:pt idx="2277">
                  <c:v>72.790000000000006</c:v>
                </c:pt>
                <c:pt idx="2278">
                  <c:v>72.790000000000006</c:v>
                </c:pt>
                <c:pt idx="2279">
                  <c:v>72.790000000000006</c:v>
                </c:pt>
                <c:pt idx="2280">
                  <c:v>72.790000000000006</c:v>
                </c:pt>
                <c:pt idx="2281">
                  <c:v>72.790000000000006</c:v>
                </c:pt>
                <c:pt idx="2282">
                  <c:v>72.790000000000006</c:v>
                </c:pt>
                <c:pt idx="2283">
                  <c:v>72.8</c:v>
                </c:pt>
                <c:pt idx="2284">
                  <c:v>72.81</c:v>
                </c:pt>
                <c:pt idx="2285">
                  <c:v>72.81</c:v>
                </c:pt>
                <c:pt idx="2286">
                  <c:v>72.81</c:v>
                </c:pt>
                <c:pt idx="2287">
                  <c:v>72.81</c:v>
                </c:pt>
                <c:pt idx="2288">
                  <c:v>72.81</c:v>
                </c:pt>
                <c:pt idx="2289">
                  <c:v>72.81</c:v>
                </c:pt>
                <c:pt idx="2290">
                  <c:v>72.819999999999993</c:v>
                </c:pt>
                <c:pt idx="2291">
                  <c:v>72.819999999999993</c:v>
                </c:pt>
                <c:pt idx="2292">
                  <c:v>72.819999999999993</c:v>
                </c:pt>
                <c:pt idx="2293">
                  <c:v>72.819999999999993</c:v>
                </c:pt>
                <c:pt idx="2294">
                  <c:v>72.819999999999993</c:v>
                </c:pt>
                <c:pt idx="2295">
                  <c:v>72.819999999999993</c:v>
                </c:pt>
                <c:pt idx="2296">
                  <c:v>72.819999999999993</c:v>
                </c:pt>
                <c:pt idx="2297">
                  <c:v>72.83</c:v>
                </c:pt>
                <c:pt idx="2298">
                  <c:v>72.83</c:v>
                </c:pt>
                <c:pt idx="2299">
                  <c:v>72.83</c:v>
                </c:pt>
                <c:pt idx="2300">
                  <c:v>72.83</c:v>
                </c:pt>
                <c:pt idx="2301">
                  <c:v>72.83</c:v>
                </c:pt>
                <c:pt idx="2302">
                  <c:v>72.83</c:v>
                </c:pt>
                <c:pt idx="2303">
                  <c:v>72.83</c:v>
                </c:pt>
                <c:pt idx="2304">
                  <c:v>72.83</c:v>
                </c:pt>
                <c:pt idx="2305">
                  <c:v>72.83</c:v>
                </c:pt>
                <c:pt idx="2306">
                  <c:v>72.83</c:v>
                </c:pt>
                <c:pt idx="2307">
                  <c:v>72.83</c:v>
                </c:pt>
                <c:pt idx="2308">
                  <c:v>72.83</c:v>
                </c:pt>
                <c:pt idx="2309">
                  <c:v>72.83</c:v>
                </c:pt>
                <c:pt idx="2310">
                  <c:v>72.84</c:v>
                </c:pt>
                <c:pt idx="2311">
                  <c:v>72.84</c:v>
                </c:pt>
                <c:pt idx="2312">
                  <c:v>72.84</c:v>
                </c:pt>
                <c:pt idx="2313">
                  <c:v>72.84</c:v>
                </c:pt>
                <c:pt idx="2314">
                  <c:v>72.849999999999994</c:v>
                </c:pt>
                <c:pt idx="2315">
                  <c:v>72.849999999999994</c:v>
                </c:pt>
                <c:pt idx="2316">
                  <c:v>72.849999999999994</c:v>
                </c:pt>
                <c:pt idx="2317">
                  <c:v>72.849999999999994</c:v>
                </c:pt>
                <c:pt idx="2318">
                  <c:v>72.849999999999994</c:v>
                </c:pt>
                <c:pt idx="2319">
                  <c:v>72.849999999999994</c:v>
                </c:pt>
                <c:pt idx="2320">
                  <c:v>72.849999999999994</c:v>
                </c:pt>
                <c:pt idx="2321">
                  <c:v>72.849999999999994</c:v>
                </c:pt>
                <c:pt idx="2322">
                  <c:v>72.849999999999994</c:v>
                </c:pt>
                <c:pt idx="2323">
                  <c:v>72.849999999999994</c:v>
                </c:pt>
                <c:pt idx="2324">
                  <c:v>72.86</c:v>
                </c:pt>
                <c:pt idx="2325">
                  <c:v>72.86</c:v>
                </c:pt>
                <c:pt idx="2326">
                  <c:v>72.86</c:v>
                </c:pt>
                <c:pt idx="2327">
                  <c:v>72.86</c:v>
                </c:pt>
                <c:pt idx="2328">
                  <c:v>72.86</c:v>
                </c:pt>
                <c:pt idx="2329">
                  <c:v>72.86</c:v>
                </c:pt>
                <c:pt idx="2330">
                  <c:v>72.86</c:v>
                </c:pt>
                <c:pt idx="2331">
                  <c:v>72.86</c:v>
                </c:pt>
                <c:pt idx="2332">
                  <c:v>72.86999999999999</c:v>
                </c:pt>
                <c:pt idx="2333">
                  <c:v>72.86999999999999</c:v>
                </c:pt>
                <c:pt idx="2334">
                  <c:v>72.86999999999999</c:v>
                </c:pt>
                <c:pt idx="2335">
                  <c:v>72.86999999999999</c:v>
                </c:pt>
                <c:pt idx="2336">
                  <c:v>72.86999999999999</c:v>
                </c:pt>
                <c:pt idx="2337">
                  <c:v>72.86999999999999</c:v>
                </c:pt>
                <c:pt idx="2338">
                  <c:v>72.88</c:v>
                </c:pt>
                <c:pt idx="2339">
                  <c:v>72.88</c:v>
                </c:pt>
                <c:pt idx="2340">
                  <c:v>72.88</c:v>
                </c:pt>
                <c:pt idx="2341">
                  <c:v>72.88</c:v>
                </c:pt>
                <c:pt idx="2342">
                  <c:v>72.89</c:v>
                </c:pt>
                <c:pt idx="2343">
                  <c:v>72.89</c:v>
                </c:pt>
                <c:pt idx="2344">
                  <c:v>72.89</c:v>
                </c:pt>
                <c:pt idx="2345">
                  <c:v>72.89</c:v>
                </c:pt>
                <c:pt idx="2346">
                  <c:v>72.89</c:v>
                </c:pt>
                <c:pt idx="2347">
                  <c:v>72.900000000000006</c:v>
                </c:pt>
                <c:pt idx="2348">
                  <c:v>72.900000000000006</c:v>
                </c:pt>
                <c:pt idx="2349">
                  <c:v>72.900000000000006</c:v>
                </c:pt>
                <c:pt idx="2350">
                  <c:v>72.900000000000006</c:v>
                </c:pt>
                <c:pt idx="2351">
                  <c:v>72.900000000000006</c:v>
                </c:pt>
                <c:pt idx="2352">
                  <c:v>72.910000000000011</c:v>
                </c:pt>
                <c:pt idx="2353">
                  <c:v>72.910000000000011</c:v>
                </c:pt>
                <c:pt idx="2354">
                  <c:v>72.910000000000011</c:v>
                </c:pt>
                <c:pt idx="2355">
                  <c:v>72.910000000000011</c:v>
                </c:pt>
                <c:pt idx="2356">
                  <c:v>72.910000000000011</c:v>
                </c:pt>
                <c:pt idx="2357">
                  <c:v>72.92</c:v>
                </c:pt>
                <c:pt idx="2358">
                  <c:v>72.92</c:v>
                </c:pt>
                <c:pt idx="2359">
                  <c:v>72.92</c:v>
                </c:pt>
                <c:pt idx="2360">
                  <c:v>72.930000000000007</c:v>
                </c:pt>
                <c:pt idx="2361">
                  <c:v>72.930000000000007</c:v>
                </c:pt>
                <c:pt idx="2362">
                  <c:v>72.930000000000007</c:v>
                </c:pt>
                <c:pt idx="2363">
                  <c:v>72.930000000000007</c:v>
                </c:pt>
                <c:pt idx="2364">
                  <c:v>72.940000000000012</c:v>
                </c:pt>
                <c:pt idx="2365">
                  <c:v>72.940000000000012</c:v>
                </c:pt>
                <c:pt idx="2366">
                  <c:v>72.940000000000012</c:v>
                </c:pt>
                <c:pt idx="2367">
                  <c:v>72.940000000000012</c:v>
                </c:pt>
                <c:pt idx="2368">
                  <c:v>72.940000000000012</c:v>
                </c:pt>
                <c:pt idx="2369">
                  <c:v>72.940000000000012</c:v>
                </c:pt>
                <c:pt idx="2370">
                  <c:v>72.940000000000012</c:v>
                </c:pt>
                <c:pt idx="2371">
                  <c:v>72.940000000000012</c:v>
                </c:pt>
                <c:pt idx="2372">
                  <c:v>72.940000000000012</c:v>
                </c:pt>
                <c:pt idx="2373">
                  <c:v>72.940000000000012</c:v>
                </c:pt>
                <c:pt idx="2374">
                  <c:v>72.940000000000012</c:v>
                </c:pt>
                <c:pt idx="2375">
                  <c:v>72.940000000000012</c:v>
                </c:pt>
                <c:pt idx="2376">
                  <c:v>72.940000000000012</c:v>
                </c:pt>
                <c:pt idx="2377">
                  <c:v>72.940000000000012</c:v>
                </c:pt>
                <c:pt idx="2378">
                  <c:v>72.95</c:v>
                </c:pt>
                <c:pt idx="2379">
                  <c:v>72.95</c:v>
                </c:pt>
                <c:pt idx="2380">
                  <c:v>72.95</c:v>
                </c:pt>
                <c:pt idx="2381">
                  <c:v>72.95</c:v>
                </c:pt>
                <c:pt idx="2382">
                  <c:v>72.960000000000008</c:v>
                </c:pt>
                <c:pt idx="2383">
                  <c:v>72.960000000000008</c:v>
                </c:pt>
                <c:pt idx="2384">
                  <c:v>72.960000000000008</c:v>
                </c:pt>
                <c:pt idx="2385">
                  <c:v>72.960000000000008</c:v>
                </c:pt>
                <c:pt idx="2386">
                  <c:v>72.960000000000008</c:v>
                </c:pt>
                <c:pt idx="2387">
                  <c:v>72.960000000000008</c:v>
                </c:pt>
                <c:pt idx="2388">
                  <c:v>72.960000000000008</c:v>
                </c:pt>
                <c:pt idx="2389">
                  <c:v>72.960000000000008</c:v>
                </c:pt>
                <c:pt idx="2390">
                  <c:v>72.960000000000008</c:v>
                </c:pt>
                <c:pt idx="2391">
                  <c:v>72.960000000000008</c:v>
                </c:pt>
                <c:pt idx="2392">
                  <c:v>72.960000000000008</c:v>
                </c:pt>
                <c:pt idx="2393">
                  <c:v>72.960000000000008</c:v>
                </c:pt>
                <c:pt idx="2394">
                  <c:v>72.960000000000008</c:v>
                </c:pt>
                <c:pt idx="2395">
                  <c:v>72.960000000000008</c:v>
                </c:pt>
                <c:pt idx="2396">
                  <c:v>72.960000000000008</c:v>
                </c:pt>
                <c:pt idx="2397">
                  <c:v>72.960000000000008</c:v>
                </c:pt>
                <c:pt idx="2398">
                  <c:v>72.960000000000008</c:v>
                </c:pt>
                <c:pt idx="2399">
                  <c:v>72.97</c:v>
                </c:pt>
                <c:pt idx="2400">
                  <c:v>72.97</c:v>
                </c:pt>
                <c:pt idx="2401">
                  <c:v>72.97</c:v>
                </c:pt>
                <c:pt idx="2402">
                  <c:v>72.97</c:v>
                </c:pt>
                <c:pt idx="2403">
                  <c:v>72.97</c:v>
                </c:pt>
                <c:pt idx="2404">
                  <c:v>72.97</c:v>
                </c:pt>
                <c:pt idx="2405">
                  <c:v>72.97</c:v>
                </c:pt>
                <c:pt idx="2406">
                  <c:v>72.98</c:v>
                </c:pt>
                <c:pt idx="2407">
                  <c:v>72.98</c:v>
                </c:pt>
                <c:pt idx="2408">
                  <c:v>72.990000000000009</c:v>
                </c:pt>
                <c:pt idx="2409">
                  <c:v>72.990000000000009</c:v>
                </c:pt>
                <c:pt idx="2410">
                  <c:v>72.990000000000009</c:v>
                </c:pt>
                <c:pt idx="2411">
                  <c:v>72.990000000000009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73.010000000000005</c:v>
                </c:pt>
                <c:pt idx="2423">
                  <c:v>73.010000000000005</c:v>
                </c:pt>
                <c:pt idx="2424">
                  <c:v>73.010000000000005</c:v>
                </c:pt>
                <c:pt idx="2425">
                  <c:v>73.010000000000005</c:v>
                </c:pt>
                <c:pt idx="2426">
                  <c:v>73.010000000000005</c:v>
                </c:pt>
                <c:pt idx="2427">
                  <c:v>73.010000000000005</c:v>
                </c:pt>
                <c:pt idx="2428">
                  <c:v>73.010000000000005</c:v>
                </c:pt>
                <c:pt idx="2429">
                  <c:v>73.010000000000005</c:v>
                </c:pt>
                <c:pt idx="2430">
                  <c:v>73.010000000000005</c:v>
                </c:pt>
                <c:pt idx="2431">
                  <c:v>73.010000000000005</c:v>
                </c:pt>
                <c:pt idx="2432">
                  <c:v>73.010000000000005</c:v>
                </c:pt>
                <c:pt idx="2433">
                  <c:v>73.010000000000005</c:v>
                </c:pt>
                <c:pt idx="2434">
                  <c:v>73.02</c:v>
                </c:pt>
                <c:pt idx="2435">
                  <c:v>73.02</c:v>
                </c:pt>
                <c:pt idx="2436">
                  <c:v>73.02</c:v>
                </c:pt>
                <c:pt idx="2437">
                  <c:v>73.03</c:v>
                </c:pt>
                <c:pt idx="2438">
                  <c:v>73.03</c:v>
                </c:pt>
                <c:pt idx="2439">
                  <c:v>73.03</c:v>
                </c:pt>
                <c:pt idx="2440">
                  <c:v>73.03</c:v>
                </c:pt>
                <c:pt idx="2441">
                  <c:v>73.03</c:v>
                </c:pt>
                <c:pt idx="2442">
                  <c:v>73.03</c:v>
                </c:pt>
                <c:pt idx="2443">
                  <c:v>73.03</c:v>
                </c:pt>
                <c:pt idx="2444">
                  <c:v>73.03</c:v>
                </c:pt>
                <c:pt idx="2445">
                  <c:v>73.03</c:v>
                </c:pt>
                <c:pt idx="2446">
                  <c:v>73.03</c:v>
                </c:pt>
                <c:pt idx="2447">
                  <c:v>73.03</c:v>
                </c:pt>
                <c:pt idx="2448">
                  <c:v>73.03</c:v>
                </c:pt>
                <c:pt idx="2449">
                  <c:v>73.03</c:v>
                </c:pt>
                <c:pt idx="2450">
                  <c:v>73.03</c:v>
                </c:pt>
                <c:pt idx="2451">
                  <c:v>73.03</c:v>
                </c:pt>
                <c:pt idx="2452">
                  <c:v>73.040000000000006</c:v>
                </c:pt>
                <c:pt idx="2453">
                  <c:v>73.040000000000006</c:v>
                </c:pt>
                <c:pt idx="2454">
                  <c:v>73.040000000000006</c:v>
                </c:pt>
                <c:pt idx="2455">
                  <c:v>73.040000000000006</c:v>
                </c:pt>
                <c:pt idx="2456">
                  <c:v>73.040000000000006</c:v>
                </c:pt>
                <c:pt idx="2457">
                  <c:v>73.040000000000006</c:v>
                </c:pt>
                <c:pt idx="2458">
                  <c:v>73.040000000000006</c:v>
                </c:pt>
                <c:pt idx="2459">
                  <c:v>73.040000000000006</c:v>
                </c:pt>
                <c:pt idx="2460">
                  <c:v>73.040000000000006</c:v>
                </c:pt>
                <c:pt idx="2461">
                  <c:v>73.040000000000006</c:v>
                </c:pt>
                <c:pt idx="2462">
                  <c:v>73.040000000000006</c:v>
                </c:pt>
                <c:pt idx="2463">
                  <c:v>73.040000000000006</c:v>
                </c:pt>
                <c:pt idx="2464">
                  <c:v>73.040000000000006</c:v>
                </c:pt>
                <c:pt idx="2465">
                  <c:v>73.040000000000006</c:v>
                </c:pt>
                <c:pt idx="2466">
                  <c:v>73.040000000000006</c:v>
                </c:pt>
                <c:pt idx="2467">
                  <c:v>73.05</c:v>
                </c:pt>
                <c:pt idx="2468">
                  <c:v>73.05</c:v>
                </c:pt>
                <c:pt idx="2469">
                  <c:v>73.05</c:v>
                </c:pt>
                <c:pt idx="2470">
                  <c:v>73.05</c:v>
                </c:pt>
                <c:pt idx="2471">
                  <c:v>73.05</c:v>
                </c:pt>
                <c:pt idx="2472">
                  <c:v>73.05</c:v>
                </c:pt>
                <c:pt idx="2473">
                  <c:v>73.05</c:v>
                </c:pt>
                <c:pt idx="2474">
                  <c:v>73.06</c:v>
                </c:pt>
                <c:pt idx="2475">
                  <c:v>73.06</c:v>
                </c:pt>
                <c:pt idx="2476">
                  <c:v>73.06</c:v>
                </c:pt>
                <c:pt idx="2477">
                  <c:v>73.06</c:v>
                </c:pt>
                <c:pt idx="2478">
                  <c:v>73.06</c:v>
                </c:pt>
                <c:pt idx="2479">
                  <c:v>73.06</c:v>
                </c:pt>
                <c:pt idx="2480">
                  <c:v>73.06</c:v>
                </c:pt>
                <c:pt idx="2481">
                  <c:v>73.069999999999993</c:v>
                </c:pt>
                <c:pt idx="2482">
                  <c:v>73.069999999999993</c:v>
                </c:pt>
                <c:pt idx="2483">
                  <c:v>73.069999999999993</c:v>
                </c:pt>
                <c:pt idx="2484">
                  <c:v>73.08</c:v>
                </c:pt>
                <c:pt idx="2485">
                  <c:v>73.08</c:v>
                </c:pt>
                <c:pt idx="2486">
                  <c:v>73.08</c:v>
                </c:pt>
                <c:pt idx="2487">
                  <c:v>73.08</c:v>
                </c:pt>
                <c:pt idx="2488">
                  <c:v>73.08</c:v>
                </c:pt>
                <c:pt idx="2489">
                  <c:v>73.09</c:v>
                </c:pt>
                <c:pt idx="2490">
                  <c:v>73.09</c:v>
                </c:pt>
                <c:pt idx="2491">
                  <c:v>73.09</c:v>
                </c:pt>
                <c:pt idx="2492">
                  <c:v>73.09</c:v>
                </c:pt>
                <c:pt idx="2493">
                  <c:v>73.09</c:v>
                </c:pt>
                <c:pt idx="2494">
                  <c:v>73.09</c:v>
                </c:pt>
                <c:pt idx="2495">
                  <c:v>73.09</c:v>
                </c:pt>
                <c:pt idx="2496">
                  <c:v>73.09</c:v>
                </c:pt>
                <c:pt idx="2497">
                  <c:v>73.099999999999994</c:v>
                </c:pt>
                <c:pt idx="2498">
                  <c:v>73.099999999999994</c:v>
                </c:pt>
                <c:pt idx="2499">
                  <c:v>73.099999999999994</c:v>
                </c:pt>
                <c:pt idx="2500">
                  <c:v>73.099999999999994</c:v>
                </c:pt>
                <c:pt idx="2501">
                  <c:v>73.099999999999994</c:v>
                </c:pt>
                <c:pt idx="2502">
                  <c:v>73.099999999999994</c:v>
                </c:pt>
                <c:pt idx="2503">
                  <c:v>73.099999999999994</c:v>
                </c:pt>
                <c:pt idx="2504">
                  <c:v>73.099999999999994</c:v>
                </c:pt>
                <c:pt idx="2505">
                  <c:v>73.099999999999994</c:v>
                </c:pt>
                <c:pt idx="2506">
                  <c:v>73.099999999999994</c:v>
                </c:pt>
                <c:pt idx="2507">
                  <c:v>73.099999999999994</c:v>
                </c:pt>
                <c:pt idx="2508">
                  <c:v>73.099999999999994</c:v>
                </c:pt>
                <c:pt idx="2509">
                  <c:v>73.099999999999994</c:v>
                </c:pt>
                <c:pt idx="2510">
                  <c:v>73.099999999999994</c:v>
                </c:pt>
                <c:pt idx="2511">
                  <c:v>73.11</c:v>
                </c:pt>
                <c:pt idx="2512">
                  <c:v>73.11</c:v>
                </c:pt>
                <c:pt idx="2513">
                  <c:v>73.11</c:v>
                </c:pt>
                <c:pt idx="2514">
                  <c:v>73.11</c:v>
                </c:pt>
                <c:pt idx="2515">
                  <c:v>73.11</c:v>
                </c:pt>
                <c:pt idx="2516">
                  <c:v>73.11</c:v>
                </c:pt>
                <c:pt idx="2517">
                  <c:v>73.11</c:v>
                </c:pt>
                <c:pt idx="2518">
                  <c:v>73.11999999999999</c:v>
                </c:pt>
                <c:pt idx="2519">
                  <c:v>73.11999999999999</c:v>
                </c:pt>
                <c:pt idx="2520">
                  <c:v>73.13</c:v>
                </c:pt>
                <c:pt idx="2521">
                  <c:v>73.13</c:v>
                </c:pt>
                <c:pt idx="2522">
                  <c:v>73.13</c:v>
                </c:pt>
                <c:pt idx="2523">
                  <c:v>73.13</c:v>
                </c:pt>
                <c:pt idx="2524">
                  <c:v>73.13</c:v>
                </c:pt>
                <c:pt idx="2525">
                  <c:v>73.13</c:v>
                </c:pt>
                <c:pt idx="2526">
                  <c:v>73.13</c:v>
                </c:pt>
                <c:pt idx="2527">
                  <c:v>73.13</c:v>
                </c:pt>
                <c:pt idx="2528">
                  <c:v>73.13</c:v>
                </c:pt>
                <c:pt idx="2529">
                  <c:v>73.14</c:v>
                </c:pt>
                <c:pt idx="2530">
                  <c:v>73.14</c:v>
                </c:pt>
                <c:pt idx="2531">
                  <c:v>73.14</c:v>
                </c:pt>
                <c:pt idx="2532">
                  <c:v>73.14</c:v>
                </c:pt>
                <c:pt idx="2533">
                  <c:v>73.14</c:v>
                </c:pt>
                <c:pt idx="2534">
                  <c:v>73.14</c:v>
                </c:pt>
                <c:pt idx="2535">
                  <c:v>73.14</c:v>
                </c:pt>
                <c:pt idx="2536">
                  <c:v>73.14</c:v>
                </c:pt>
                <c:pt idx="2537">
                  <c:v>73.14</c:v>
                </c:pt>
                <c:pt idx="2538">
                  <c:v>73.14</c:v>
                </c:pt>
                <c:pt idx="2539">
                  <c:v>73.14</c:v>
                </c:pt>
                <c:pt idx="2540">
                  <c:v>73.149999999999991</c:v>
                </c:pt>
                <c:pt idx="2541">
                  <c:v>73.149999999999991</c:v>
                </c:pt>
                <c:pt idx="2542">
                  <c:v>73.149999999999991</c:v>
                </c:pt>
                <c:pt idx="2543">
                  <c:v>73.149999999999991</c:v>
                </c:pt>
                <c:pt idx="2544">
                  <c:v>73.16</c:v>
                </c:pt>
                <c:pt idx="2545">
                  <c:v>73.16</c:v>
                </c:pt>
                <c:pt idx="2546">
                  <c:v>73.16</c:v>
                </c:pt>
                <c:pt idx="2547">
                  <c:v>73.16</c:v>
                </c:pt>
                <c:pt idx="2548">
                  <c:v>73.16</c:v>
                </c:pt>
                <c:pt idx="2549">
                  <c:v>73.16</c:v>
                </c:pt>
                <c:pt idx="2550">
                  <c:v>73.169999999999987</c:v>
                </c:pt>
                <c:pt idx="2551">
                  <c:v>73.169999999999987</c:v>
                </c:pt>
                <c:pt idx="2552">
                  <c:v>73.169999999999987</c:v>
                </c:pt>
                <c:pt idx="2553">
                  <c:v>73.179999999999978</c:v>
                </c:pt>
                <c:pt idx="2554">
                  <c:v>73.179999999999978</c:v>
                </c:pt>
                <c:pt idx="2555">
                  <c:v>73.179999999999978</c:v>
                </c:pt>
                <c:pt idx="2556">
                  <c:v>73.179999999999978</c:v>
                </c:pt>
                <c:pt idx="2557">
                  <c:v>73.179999999999978</c:v>
                </c:pt>
                <c:pt idx="2558">
                  <c:v>73.179999999999978</c:v>
                </c:pt>
                <c:pt idx="2559">
                  <c:v>73.179999999999978</c:v>
                </c:pt>
                <c:pt idx="2560">
                  <c:v>73.179999999999978</c:v>
                </c:pt>
                <c:pt idx="2561">
                  <c:v>73.179999999999978</c:v>
                </c:pt>
                <c:pt idx="2562">
                  <c:v>73.179999999999978</c:v>
                </c:pt>
                <c:pt idx="2563">
                  <c:v>73.179999999999978</c:v>
                </c:pt>
                <c:pt idx="2564">
                  <c:v>73.19</c:v>
                </c:pt>
                <c:pt idx="2565">
                  <c:v>73.19</c:v>
                </c:pt>
                <c:pt idx="2566">
                  <c:v>73.19</c:v>
                </c:pt>
                <c:pt idx="2567">
                  <c:v>73.19</c:v>
                </c:pt>
                <c:pt idx="2568">
                  <c:v>73.2</c:v>
                </c:pt>
                <c:pt idx="2569">
                  <c:v>73.2</c:v>
                </c:pt>
                <c:pt idx="2570">
                  <c:v>73.2</c:v>
                </c:pt>
                <c:pt idx="2571">
                  <c:v>73.2</c:v>
                </c:pt>
                <c:pt idx="2572">
                  <c:v>73.2</c:v>
                </c:pt>
                <c:pt idx="2573">
                  <c:v>73.2</c:v>
                </c:pt>
                <c:pt idx="2574">
                  <c:v>73.2</c:v>
                </c:pt>
                <c:pt idx="2575">
                  <c:v>73.2</c:v>
                </c:pt>
                <c:pt idx="2576">
                  <c:v>73.210000000000008</c:v>
                </c:pt>
                <c:pt idx="2577">
                  <c:v>73.210000000000008</c:v>
                </c:pt>
                <c:pt idx="2578">
                  <c:v>73.210000000000008</c:v>
                </c:pt>
                <c:pt idx="2579">
                  <c:v>73.210000000000008</c:v>
                </c:pt>
                <c:pt idx="2580">
                  <c:v>73.22</c:v>
                </c:pt>
                <c:pt idx="2581">
                  <c:v>73.22</c:v>
                </c:pt>
                <c:pt idx="2582">
                  <c:v>73.22</c:v>
                </c:pt>
                <c:pt idx="2583">
                  <c:v>73.22</c:v>
                </c:pt>
                <c:pt idx="2584">
                  <c:v>73.23</c:v>
                </c:pt>
                <c:pt idx="2585">
                  <c:v>73.23</c:v>
                </c:pt>
                <c:pt idx="2586">
                  <c:v>73.23</c:v>
                </c:pt>
                <c:pt idx="2587">
                  <c:v>73.23</c:v>
                </c:pt>
                <c:pt idx="2588">
                  <c:v>73.23</c:v>
                </c:pt>
                <c:pt idx="2589">
                  <c:v>73.23</c:v>
                </c:pt>
                <c:pt idx="2590">
                  <c:v>73.23</c:v>
                </c:pt>
                <c:pt idx="2591">
                  <c:v>73.23</c:v>
                </c:pt>
                <c:pt idx="2592">
                  <c:v>73.23</c:v>
                </c:pt>
                <c:pt idx="2593">
                  <c:v>73.23</c:v>
                </c:pt>
                <c:pt idx="2594">
                  <c:v>73.23</c:v>
                </c:pt>
                <c:pt idx="2595">
                  <c:v>73.23</c:v>
                </c:pt>
                <c:pt idx="2596">
                  <c:v>73.23</c:v>
                </c:pt>
                <c:pt idx="2597">
                  <c:v>73.23</c:v>
                </c:pt>
                <c:pt idx="2598">
                  <c:v>73.240000000000009</c:v>
                </c:pt>
                <c:pt idx="2599">
                  <c:v>73.240000000000009</c:v>
                </c:pt>
                <c:pt idx="2600">
                  <c:v>73.240000000000009</c:v>
                </c:pt>
                <c:pt idx="2601">
                  <c:v>73.240000000000009</c:v>
                </c:pt>
                <c:pt idx="2602">
                  <c:v>73.25</c:v>
                </c:pt>
                <c:pt idx="2603">
                  <c:v>73.25</c:v>
                </c:pt>
                <c:pt idx="2604">
                  <c:v>73.25</c:v>
                </c:pt>
                <c:pt idx="2605">
                  <c:v>73.25</c:v>
                </c:pt>
                <c:pt idx="2606">
                  <c:v>73.25</c:v>
                </c:pt>
                <c:pt idx="2607">
                  <c:v>73.25</c:v>
                </c:pt>
                <c:pt idx="2608">
                  <c:v>73.25</c:v>
                </c:pt>
                <c:pt idx="2609">
                  <c:v>73.25</c:v>
                </c:pt>
                <c:pt idx="2610">
                  <c:v>73.25</c:v>
                </c:pt>
                <c:pt idx="2611">
                  <c:v>73.25</c:v>
                </c:pt>
                <c:pt idx="2612">
                  <c:v>73.25</c:v>
                </c:pt>
                <c:pt idx="2613">
                  <c:v>73.25</c:v>
                </c:pt>
                <c:pt idx="2614">
                  <c:v>73.260000000000005</c:v>
                </c:pt>
                <c:pt idx="2615">
                  <c:v>73.260000000000005</c:v>
                </c:pt>
                <c:pt idx="2616">
                  <c:v>73.260000000000005</c:v>
                </c:pt>
                <c:pt idx="2617">
                  <c:v>73.260000000000005</c:v>
                </c:pt>
                <c:pt idx="2618">
                  <c:v>73.260000000000005</c:v>
                </c:pt>
                <c:pt idx="2619">
                  <c:v>73.260000000000005</c:v>
                </c:pt>
                <c:pt idx="2620">
                  <c:v>73.260000000000005</c:v>
                </c:pt>
                <c:pt idx="2621">
                  <c:v>73.260000000000005</c:v>
                </c:pt>
                <c:pt idx="2622">
                  <c:v>73.260000000000005</c:v>
                </c:pt>
                <c:pt idx="2623">
                  <c:v>73.260000000000005</c:v>
                </c:pt>
                <c:pt idx="2624">
                  <c:v>73.260000000000005</c:v>
                </c:pt>
                <c:pt idx="2625">
                  <c:v>73.260000000000005</c:v>
                </c:pt>
                <c:pt idx="2626">
                  <c:v>73.27</c:v>
                </c:pt>
                <c:pt idx="2627">
                  <c:v>73.27</c:v>
                </c:pt>
                <c:pt idx="2628">
                  <c:v>73.27</c:v>
                </c:pt>
                <c:pt idx="2629">
                  <c:v>73.28</c:v>
                </c:pt>
                <c:pt idx="2630">
                  <c:v>73.28</c:v>
                </c:pt>
                <c:pt idx="2631">
                  <c:v>73.28</c:v>
                </c:pt>
                <c:pt idx="2632">
                  <c:v>73.28</c:v>
                </c:pt>
                <c:pt idx="2633">
                  <c:v>73.28</c:v>
                </c:pt>
                <c:pt idx="2634">
                  <c:v>73.28</c:v>
                </c:pt>
                <c:pt idx="2635">
                  <c:v>73.28</c:v>
                </c:pt>
                <c:pt idx="2636">
                  <c:v>73.28</c:v>
                </c:pt>
                <c:pt idx="2637">
                  <c:v>73.28</c:v>
                </c:pt>
                <c:pt idx="2638">
                  <c:v>73.28</c:v>
                </c:pt>
                <c:pt idx="2639">
                  <c:v>73.28</c:v>
                </c:pt>
                <c:pt idx="2640">
                  <c:v>73.28</c:v>
                </c:pt>
                <c:pt idx="2641">
                  <c:v>73.28</c:v>
                </c:pt>
                <c:pt idx="2642">
                  <c:v>73.290000000000006</c:v>
                </c:pt>
                <c:pt idx="2643">
                  <c:v>73.290000000000006</c:v>
                </c:pt>
                <c:pt idx="2644">
                  <c:v>73.290000000000006</c:v>
                </c:pt>
                <c:pt idx="2645">
                  <c:v>73.3</c:v>
                </c:pt>
                <c:pt idx="2646">
                  <c:v>73.3</c:v>
                </c:pt>
                <c:pt idx="2647">
                  <c:v>73.3</c:v>
                </c:pt>
                <c:pt idx="2648">
                  <c:v>73.3</c:v>
                </c:pt>
                <c:pt idx="2649">
                  <c:v>73.3</c:v>
                </c:pt>
                <c:pt idx="2650">
                  <c:v>73.31</c:v>
                </c:pt>
                <c:pt idx="2651">
                  <c:v>73.31</c:v>
                </c:pt>
                <c:pt idx="2652">
                  <c:v>73.31</c:v>
                </c:pt>
                <c:pt idx="2653">
                  <c:v>73.31</c:v>
                </c:pt>
                <c:pt idx="2654">
                  <c:v>73.31</c:v>
                </c:pt>
                <c:pt idx="2655">
                  <c:v>73.31</c:v>
                </c:pt>
                <c:pt idx="2656">
                  <c:v>73.31</c:v>
                </c:pt>
                <c:pt idx="2657">
                  <c:v>73.31</c:v>
                </c:pt>
                <c:pt idx="2658">
                  <c:v>73.31</c:v>
                </c:pt>
                <c:pt idx="2659">
                  <c:v>73.31</c:v>
                </c:pt>
                <c:pt idx="2660">
                  <c:v>73.319999999999993</c:v>
                </c:pt>
                <c:pt idx="2661">
                  <c:v>73.319999999999993</c:v>
                </c:pt>
                <c:pt idx="2662">
                  <c:v>73.319999999999993</c:v>
                </c:pt>
                <c:pt idx="2663">
                  <c:v>73.319999999999993</c:v>
                </c:pt>
                <c:pt idx="2664">
                  <c:v>73.319999999999993</c:v>
                </c:pt>
                <c:pt idx="2665">
                  <c:v>73.319999999999993</c:v>
                </c:pt>
                <c:pt idx="2666">
                  <c:v>73.319999999999993</c:v>
                </c:pt>
                <c:pt idx="2667">
                  <c:v>73.33</c:v>
                </c:pt>
                <c:pt idx="2668">
                  <c:v>73.33</c:v>
                </c:pt>
                <c:pt idx="2669">
                  <c:v>73.33</c:v>
                </c:pt>
                <c:pt idx="2670">
                  <c:v>73.33</c:v>
                </c:pt>
                <c:pt idx="2671">
                  <c:v>73.33</c:v>
                </c:pt>
                <c:pt idx="2672">
                  <c:v>73.33</c:v>
                </c:pt>
                <c:pt idx="2673">
                  <c:v>73.34</c:v>
                </c:pt>
                <c:pt idx="2674">
                  <c:v>73.34</c:v>
                </c:pt>
                <c:pt idx="2675">
                  <c:v>73.34</c:v>
                </c:pt>
                <c:pt idx="2676">
                  <c:v>73.34</c:v>
                </c:pt>
                <c:pt idx="2677">
                  <c:v>73.34</c:v>
                </c:pt>
                <c:pt idx="2678">
                  <c:v>73.34</c:v>
                </c:pt>
                <c:pt idx="2679">
                  <c:v>73.34</c:v>
                </c:pt>
                <c:pt idx="2680">
                  <c:v>73.34</c:v>
                </c:pt>
                <c:pt idx="2681">
                  <c:v>73.34</c:v>
                </c:pt>
                <c:pt idx="2682">
                  <c:v>73.34</c:v>
                </c:pt>
                <c:pt idx="2683">
                  <c:v>73.34</c:v>
                </c:pt>
                <c:pt idx="2684">
                  <c:v>73.34</c:v>
                </c:pt>
                <c:pt idx="2685">
                  <c:v>73.349999999999994</c:v>
                </c:pt>
                <c:pt idx="2686">
                  <c:v>73.349999999999994</c:v>
                </c:pt>
                <c:pt idx="2687">
                  <c:v>73.36</c:v>
                </c:pt>
                <c:pt idx="2688">
                  <c:v>73.36</c:v>
                </c:pt>
                <c:pt idx="2689">
                  <c:v>73.36</c:v>
                </c:pt>
                <c:pt idx="2690">
                  <c:v>73.36</c:v>
                </c:pt>
                <c:pt idx="2691">
                  <c:v>73.36</c:v>
                </c:pt>
                <c:pt idx="2692">
                  <c:v>73.36</c:v>
                </c:pt>
                <c:pt idx="2693">
                  <c:v>73.36</c:v>
                </c:pt>
                <c:pt idx="2694">
                  <c:v>73.36</c:v>
                </c:pt>
                <c:pt idx="2695">
                  <c:v>73.36</c:v>
                </c:pt>
                <c:pt idx="2696">
                  <c:v>73.36</c:v>
                </c:pt>
                <c:pt idx="2697">
                  <c:v>73.36</c:v>
                </c:pt>
                <c:pt idx="2698">
                  <c:v>73.36</c:v>
                </c:pt>
                <c:pt idx="2699">
                  <c:v>73.36</c:v>
                </c:pt>
                <c:pt idx="2700">
                  <c:v>73.36999999999999</c:v>
                </c:pt>
                <c:pt idx="2701">
                  <c:v>73.36999999999999</c:v>
                </c:pt>
                <c:pt idx="2702">
                  <c:v>73.36999999999999</c:v>
                </c:pt>
                <c:pt idx="2703">
                  <c:v>73.36999999999999</c:v>
                </c:pt>
                <c:pt idx="2704">
                  <c:v>73.36999999999999</c:v>
                </c:pt>
                <c:pt idx="2705">
                  <c:v>73.36999999999999</c:v>
                </c:pt>
                <c:pt idx="2706">
                  <c:v>73.36999999999999</c:v>
                </c:pt>
                <c:pt idx="2707">
                  <c:v>73.36999999999999</c:v>
                </c:pt>
                <c:pt idx="2708">
                  <c:v>73.38</c:v>
                </c:pt>
                <c:pt idx="2709">
                  <c:v>73.38</c:v>
                </c:pt>
                <c:pt idx="2710">
                  <c:v>73.38</c:v>
                </c:pt>
                <c:pt idx="2711">
                  <c:v>73.38</c:v>
                </c:pt>
                <c:pt idx="2712">
                  <c:v>73.38</c:v>
                </c:pt>
                <c:pt idx="2713">
                  <c:v>73.38</c:v>
                </c:pt>
                <c:pt idx="2714">
                  <c:v>73.38</c:v>
                </c:pt>
                <c:pt idx="2715">
                  <c:v>73.38</c:v>
                </c:pt>
                <c:pt idx="2716">
                  <c:v>73.38</c:v>
                </c:pt>
                <c:pt idx="2717">
                  <c:v>73.39</c:v>
                </c:pt>
                <c:pt idx="2718">
                  <c:v>73.39</c:v>
                </c:pt>
                <c:pt idx="2719">
                  <c:v>73.39</c:v>
                </c:pt>
                <c:pt idx="2720">
                  <c:v>73.39</c:v>
                </c:pt>
                <c:pt idx="2721">
                  <c:v>73.39</c:v>
                </c:pt>
                <c:pt idx="2722">
                  <c:v>73.39</c:v>
                </c:pt>
                <c:pt idx="2723">
                  <c:v>73.39</c:v>
                </c:pt>
                <c:pt idx="2724">
                  <c:v>73.400000000000006</c:v>
                </c:pt>
                <c:pt idx="2725">
                  <c:v>73.400000000000006</c:v>
                </c:pt>
                <c:pt idx="2726">
                  <c:v>73.400000000000006</c:v>
                </c:pt>
                <c:pt idx="2727">
                  <c:v>73.400000000000006</c:v>
                </c:pt>
                <c:pt idx="2728">
                  <c:v>73.400000000000006</c:v>
                </c:pt>
                <c:pt idx="2729">
                  <c:v>73.400000000000006</c:v>
                </c:pt>
                <c:pt idx="2730">
                  <c:v>73.400000000000006</c:v>
                </c:pt>
                <c:pt idx="2731">
                  <c:v>73.400000000000006</c:v>
                </c:pt>
                <c:pt idx="2732">
                  <c:v>73.400000000000006</c:v>
                </c:pt>
                <c:pt idx="2733">
                  <c:v>73.400000000000006</c:v>
                </c:pt>
                <c:pt idx="2734">
                  <c:v>73.400000000000006</c:v>
                </c:pt>
                <c:pt idx="2735">
                  <c:v>73.410000000000011</c:v>
                </c:pt>
                <c:pt idx="2736">
                  <c:v>73.410000000000011</c:v>
                </c:pt>
                <c:pt idx="2737">
                  <c:v>73.410000000000011</c:v>
                </c:pt>
                <c:pt idx="2738">
                  <c:v>73.42</c:v>
                </c:pt>
                <c:pt idx="2739">
                  <c:v>73.42</c:v>
                </c:pt>
                <c:pt idx="2740">
                  <c:v>73.42</c:v>
                </c:pt>
                <c:pt idx="2741">
                  <c:v>73.42</c:v>
                </c:pt>
                <c:pt idx="2742">
                  <c:v>73.42</c:v>
                </c:pt>
                <c:pt idx="2743">
                  <c:v>73.42</c:v>
                </c:pt>
                <c:pt idx="2744">
                  <c:v>73.430000000000007</c:v>
                </c:pt>
                <c:pt idx="2745">
                  <c:v>73.430000000000007</c:v>
                </c:pt>
                <c:pt idx="2746">
                  <c:v>73.430000000000007</c:v>
                </c:pt>
                <c:pt idx="2747">
                  <c:v>73.430000000000007</c:v>
                </c:pt>
                <c:pt idx="2748">
                  <c:v>73.430000000000007</c:v>
                </c:pt>
                <c:pt idx="2749">
                  <c:v>73.430000000000007</c:v>
                </c:pt>
                <c:pt idx="2750">
                  <c:v>73.430000000000007</c:v>
                </c:pt>
                <c:pt idx="2751">
                  <c:v>73.440000000000012</c:v>
                </c:pt>
                <c:pt idx="2752">
                  <c:v>73.440000000000012</c:v>
                </c:pt>
                <c:pt idx="2753">
                  <c:v>73.440000000000012</c:v>
                </c:pt>
                <c:pt idx="2754">
                  <c:v>73.440000000000012</c:v>
                </c:pt>
                <c:pt idx="2755">
                  <c:v>73.440000000000012</c:v>
                </c:pt>
                <c:pt idx="2756">
                  <c:v>73.440000000000012</c:v>
                </c:pt>
                <c:pt idx="2757">
                  <c:v>73.440000000000012</c:v>
                </c:pt>
                <c:pt idx="2758">
                  <c:v>73.440000000000012</c:v>
                </c:pt>
                <c:pt idx="2759">
                  <c:v>73.440000000000012</c:v>
                </c:pt>
                <c:pt idx="2760">
                  <c:v>73.440000000000012</c:v>
                </c:pt>
                <c:pt idx="2761">
                  <c:v>73.45</c:v>
                </c:pt>
                <c:pt idx="2762">
                  <c:v>73.45</c:v>
                </c:pt>
                <c:pt idx="2763">
                  <c:v>73.45</c:v>
                </c:pt>
                <c:pt idx="2764">
                  <c:v>73.45</c:v>
                </c:pt>
                <c:pt idx="2765">
                  <c:v>73.45</c:v>
                </c:pt>
                <c:pt idx="2766">
                  <c:v>73.45</c:v>
                </c:pt>
                <c:pt idx="2767">
                  <c:v>73.460000000000008</c:v>
                </c:pt>
                <c:pt idx="2768">
                  <c:v>73.460000000000008</c:v>
                </c:pt>
                <c:pt idx="2769">
                  <c:v>73.460000000000008</c:v>
                </c:pt>
                <c:pt idx="2770">
                  <c:v>73.460000000000008</c:v>
                </c:pt>
                <c:pt idx="2771">
                  <c:v>73.460000000000008</c:v>
                </c:pt>
                <c:pt idx="2772">
                  <c:v>73.460000000000008</c:v>
                </c:pt>
                <c:pt idx="2773">
                  <c:v>73.460000000000008</c:v>
                </c:pt>
                <c:pt idx="2774">
                  <c:v>73.460000000000008</c:v>
                </c:pt>
                <c:pt idx="2775">
                  <c:v>73.460000000000008</c:v>
                </c:pt>
                <c:pt idx="2776">
                  <c:v>73.47</c:v>
                </c:pt>
                <c:pt idx="2777">
                  <c:v>73.47</c:v>
                </c:pt>
                <c:pt idx="2778">
                  <c:v>73.47</c:v>
                </c:pt>
                <c:pt idx="2779">
                  <c:v>73.47</c:v>
                </c:pt>
                <c:pt idx="2780">
                  <c:v>73.47</c:v>
                </c:pt>
                <c:pt idx="2781">
                  <c:v>73.47</c:v>
                </c:pt>
                <c:pt idx="2782">
                  <c:v>73.47</c:v>
                </c:pt>
                <c:pt idx="2783">
                  <c:v>73.47</c:v>
                </c:pt>
                <c:pt idx="2784">
                  <c:v>73.48</c:v>
                </c:pt>
                <c:pt idx="2785">
                  <c:v>73.48</c:v>
                </c:pt>
                <c:pt idx="2786">
                  <c:v>73.48</c:v>
                </c:pt>
                <c:pt idx="2787">
                  <c:v>73.48</c:v>
                </c:pt>
                <c:pt idx="2788">
                  <c:v>73.48</c:v>
                </c:pt>
                <c:pt idx="2789">
                  <c:v>73.48</c:v>
                </c:pt>
                <c:pt idx="2790">
                  <c:v>73.48</c:v>
                </c:pt>
                <c:pt idx="2791">
                  <c:v>73.48</c:v>
                </c:pt>
                <c:pt idx="2792">
                  <c:v>73.490000000000009</c:v>
                </c:pt>
                <c:pt idx="2793">
                  <c:v>73.490000000000009</c:v>
                </c:pt>
                <c:pt idx="2794">
                  <c:v>73.490000000000009</c:v>
                </c:pt>
                <c:pt idx="2795">
                  <c:v>73.490000000000009</c:v>
                </c:pt>
                <c:pt idx="2796">
                  <c:v>73.490000000000009</c:v>
                </c:pt>
                <c:pt idx="2797">
                  <c:v>73.490000000000009</c:v>
                </c:pt>
                <c:pt idx="2798">
                  <c:v>73.490000000000009</c:v>
                </c:pt>
                <c:pt idx="2799">
                  <c:v>73.490000000000009</c:v>
                </c:pt>
                <c:pt idx="2800">
                  <c:v>73.5</c:v>
                </c:pt>
                <c:pt idx="2801">
                  <c:v>73.5</c:v>
                </c:pt>
                <c:pt idx="2802">
                  <c:v>73.5</c:v>
                </c:pt>
                <c:pt idx="2803">
                  <c:v>73.5</c:v>
                </c:pt>
                <c:pt idx="2804">
                  <c:v>73.5</c:v>
                </c:pt>
                <c:pt idx="2805">
                  <c:v>73.5</c:v>
                </c:pt>
                <c:pt idx="2806">
                  <c:v>73.5</c:v>
                </c:pt>
                <c:pt idx="2807">
                  <c:v>73.5</c:v>
                </c:pt>
                <c:pt idx="2808">
                  <c:v>73.5</c:v>
                </c:pt>
                <c:pt idx="2809">
                  <c:v>73.5</c:v>
                </c:pt>
                <c:pt idx="2810">
                  <c:v>73.5</c:v>
                </c:pt>
                <c:pt idx="2811">
                  <c:v>73.5</c:v>
                </c:pt>
                <c:pt idx="2812">
                  <c:v>73.510000000000005</c:v>
                </c:pt>
                <c:pt idx="2813">
                  <c:v>73.510000000000005</c:v>
                </c:pt>
                <c:pt idx="2814">
                  <c:v>73.510000000000005</c:v>
                </c:pt>
                <c:pt idx="2815">
                  <c:v>73.510000000000005</c:v>
                </c:pt>
                <c:pt idx="2816">
                  <c:v>73.510000000000005</c:v>
                </c:pt>
                <c:pt idx="2817">
                  <c:v>73.52</c:v>
                </c:pt>
                <c:pt idx="2818">
                  <c:v>73.52</c:v>
                </c:pt>
                <c:pt idx="2819">
                  <c:v>73.52</c:v>
                </c:pt>
                <c:pt idx="2820">
                  <c:v>73.52</c:v>
                </c:pt>
                <c:pt idx="2821">
                  <c:v>73.52</c:v>
                </c:pt>
                <c:pt idx="2822">
                  <c:v>73.52</c:v>
                </c:pt>
                <c:pt idx="2823">
                  <c:v>73.52</c:v>
                </c:pt>
                <c:pt idx="2824">
                  <c:v>73.52</c:v>
                </c:pt>
                <c:pt idx="2825">
                  <c:v>73.52</c:v>
                </c:pt>
                <c:pt idx="2826">
                  <c:v>73.52</c:v>
                </c:pt>
                <c:pt idx="2827">
                  <c:v>73.53</c:v>
                </c:pt>
                <c:pt idx="2828">
                  <c:v>73.53</c:v>
                </c:pt>
                <c:pt idx="2829">
                  <c:v>73.53</c:v>
                </c:pt>
                <c:pt idx="2830">
                  <c:v>73.53</c:v>
                </c:pt>
                <c:pt idx="2831">
                  <c:v>73.53</c:v>
                </c:pt>
                <c:pt idx="2832">
                  <c:v>73.53</c:v>
                </c:pt>
                <c:pt idx="2833">
                  <c:v>73.53</c:v>
                </c:pt>
                <c:pt idx="2834">
                  <c:v>73.53</c:v>
                </c:pt>
                <c:pt idx="2835">
                  <c:v>73.53</c:v>
                </c:pt>
                <c:pt idx="2836">
                  <c:v>73.53</c:v>
                </c:pt>
                <c:pt idx="2837">
                  <c:v>73.53</c:v>
                </c:pt>
                <c:pt idx="2838">
                  <c:v>73.53</c:v>
                </c:pt>
                <c:pt idx="2839">
                  <c:v>73.53</c:v>
                </c:pt>
                <c:pt idx="2840">
                  <c:v>73.540000000000006</c:v>
                </c:pt>
                <c:pt idx="2841">
                  <c:v>73.540000000000006</c:v>
                </c:pt>
                <c:pt idx="2842">
                  <c:v>73.540000000000006</c:v>
                </c:pt>
                <c:pt idx="2843">
                  <c:v>73.540000000000006</c:v>
                </c:pt>
                <c:pt idx="2844">
                  <c:v>73.540000000000006</c:v>
                </c:pt>
                <c:pt idx="2845">
                  <c:v>73.540000000000006</c:v>
                </c:pt>
                <c:pt idx="2846">
                  <c:v>73.540000000000006</c:v>
                </c:pt>
                <c:pt idx="2847">
                  <c:v>73.540000000000006</c:v>
                </c:pt>
                <c:pt idx="2848">
                  <c:v>73.540000000000006</c:v>
                </c:pt>
                <c:pt idx="2849">
                  <c:v>73.55</c:v>
                </c:pt>
                <c:pt idx="2850">
                  <c:v>73.55</c:v>
                </c:pt>
                <c:pt idx="2851">
                  <c:v>73.55</c:v>
                </c:pt>
                <c:pt idx="2852">
                  <c:v>73.55</c:v>
                </c:pt>
                <c:pt idx="2853">
                  <c:v>73.55</c:v>
                </c:pt>
                <c:pt idx="2854">
                  <c:v>73.55</c:v>
                </c:pt>
                <c:pt idx="2855">
                  <c:v>73.55</c:v>
                </c:pt>
                <c:pt idx="2856">
                  <c:v>73.55</c:v>
                </c:pt>
                <c:pt idx="2857">
                  <c:v>73.55</c:v>
                </c:pt>
                <c:pt idx="2858">
                  <c:v>73.55</c:v>
                </c:pt>
                <c:pt idx="2859">
                  <c:v>73.55</c:v>
                </c:pt>
                <c:pt idx="2860">
                  <c:v>73.55</c:v>
                </c:pt>
                <c:pt idx="2861">
                  <c:v>73.55</c:v>
                </c:pt>
                <c:pt idx="2862">
                  <c:v>73.55</c:v>
                </c:pt>
                <c:pt idx="2863">
                  <c:v>73.55</c:v>
                </c:pt>
                <c:pt idx="2864">
                  <c:v>73.55</c:v>
                </c:pt>
                <c:pt idx="2865">
                  <c:v>73.55</c:v>
                </c:pt>
                <c:pt idx="2866">
                  <c:v>73.56</c:v>
                </c:pt>
                <c:pt idx="2867">
                  <c:v>73.56</c:v>
                </c:pt>
                <c:pt idx="2868">
                  <c:v>73.56</c:v>
                </c:pt>
                <c:pt idx="2869">
                  <c:v>73.56</c:v>
                </c:pt>
                <c:pt idx="2870">
                  <c:v>73.569999999999993</c:v>
                </c:pt>
                <c:pt idx="2871">
                  <c:v>73.569999999999993</c:v>
                </c:pt>
                <c:pt idx="2872">
                  <c:v>73.569999999999993</c:v>
                </c:pt>
                <c:pt idx="2873">
                  <c:v>73.58</c:v>
                </c:pt>
                <c:pt idx="2874">
                  <c:v>73.58</c:v>
                </c:pt>
                <c:pt idx="2875">
                  <c:v>73.58</c:v>
                </c:pt>
                <c:pt idx="2876">
                  <c:v>73.58</c:v>
                </c:pt>
                <c:pt idx="2877">
                  <c:v>73.58</c:v>
                </c:pt>
                <c:pt idx="2878">
                  <c:v>73.59</c:v>
                </c:pt>
                <c:pt idx="2879">
                  <c:v>73.59</c:v>
                </c:pt>
                <c:pt idx="2880">
                  <c:v>73.59</c:v>
                </c:pt>
                <c:pt idx="2881">
                  <c:v>73.59</c:v>
                </c:pt>
                <c:pt idx="2882">
                  <c:v>73.59</c:v>
                </c:pt>
                <c:pt idx="2883">
                  <c:v>73.59</c:v>
                </c:pt>
                <c:pt idx="2884">
                  <c:v>73.59</c:v>
                </c:pt>
                <c:pt idx="2885">
                  <c:v>73.59</c:v>
                </c:pt>
                <c:pt idx="2886">
                  <c:v>73.59</c:v>
                </c:pt>
                <c:pt idx="2887">
                  <c:v>73.59</c:v>
                </c:pt>
                <c:pt idx="2888">
                  <c:v>73.59</c:v>
                </c:pt>
                <c:pt idx="2889">
                  <c:v>73.59</c:v>
                </c:pt>
                <c:pt idx="2890">
                  <c:v>73.599999999999994</c:v>
                </c:pt>
                <c:pt idx="2891">
                  <c:v>73.599999999999994</c:v>
                </c:pt>
                <c:pt idx="2892">
                  <c:v>73.599999999999994</c:v>
                </c:pt>
                <c:pt idx="2893">
                  <c:v>73.599999999999994</c:v>
                </c:pt>
                <c:pt idx="2894">
                  <c:v>73.599999999999994</c:v>
                </c:pt>
                <c:pt idx="2895">
                  <c:v>73.61</c:v>
                </c:pt>
                <c:pt idx="2896">
                  <c:v>73.61</c:v>
                </c:pt>
                <c:pt idx="2897">
                  <c:v>73.61</c:v>
                </c:pt>
                <c:pt idx="2898">
                  <c:v>73.61</c:v>
                </c:pt>
                <c:pt idx="2899">
                  <c:v>73.61</c:v>
                </c:pt>
                <c:pt idx="2900">
                  <c:v>73.61</c:v>
                </c:pt>
                <c:pt idx="2901">
                  <c:v>73.61</c:v>
                </c:pt>
                <c:pt idx="2902">
                  <c:v>73.61999999999999</c:v>
                </c:pt>
                <c:pt idx="2903">
                  <c:v>73.61999999999999</c:v>
                </c:pt>
                <c:pt idx="2904">
                  <c:v>73.61999999999999</c:v>
                </c:pt>
                <c:pt idx="2905">
                  <c:v>73.63</c:v>
                </c:pt>
                <c:pt idx="2906">
                  <c:v>73.63</c:v>
                </c:pt>
                <c:pt idx="2907">
                  <c:v>73.63</c:v>
                </c:pt>
                <c:pt idx="2908">
                  <c:v>73.63</c:v>
                </c:pt>
                <c:pt idx="2909">
                  <c:v>73.63</c:v>
                </c:pt>
                <c:pt idx="2910">
                  <c:v>73.63</c:v>
                </c:pt>
                <c:pt idx="2911">
                  <c:v>73.63</c:v>
                </c:pt>
                <c:pt idx="2912">
                  <c:v>73.63</c:v>
                </c:pt>
                <c:pt idx="2913">
                  <c:v>73.63</c:v>
                </c:pt>
                <c:pt idx="2914">
                  <c:v>73.63</c:v>
                </c:pt>
                <c:pt idx="2915">
                  <c:v>73.63</c:v>
                </c:pt>
                <c:pt idx="2916">
                  <c:v>73.63</c:v>
                </c:pt>
                <c:pt idx="2917">
                  <c:v>73.63</c:v>
                </c:pt>
                <c:pt idx="2918">
                  <c:v>73.63</c:v>
                </c:pt>
                <c:pt idx="2919">
                  <c:v>73.63</c:v>
                </c:pt>
                <c:pt idx="2920">
                  <c:v>73.63</c:v>
                </c:pt>
                <c:pt idx="2921">
                  <c:v>73.63</c:v>
                </c:pt>
                <c:pt idx="2922">
                  <c:v>73.64</c:v>
                </c:pt>
                <c:pt idx="2923">
                  <c:v>73.64</c:v>
                </c:pt>
                <c:pt idx="2924">
                  <c:v>73.64</c:v>
                </c:pt>
                <c:pt idx="2925">
                  <c:v>73.64</c:v>
                </c:pt>
                <c:pt idx="2926">
                  <c:v>73.64</c:v>
                </c:pt>
                <c:pt idx="2927">
                  <c:v>73.64</c:v>
                </c:pt>
                <c:pt idx="2928">
                  <c:v>73.64</c:v>
                </c:pt>
                <c:pt idx="2929">
                  <c:v>73.64</c:v>
                </c:pt>
                <c:pt idx="2930">
                  <c:v>73.64</c:v>
                </c:pt>
                <c:pt idx="2931">
                  <c:v>73.64</c:v>
                </c:pt>
                <c:pt idx="2932">
                  <c:v>73.64</c:v>
                </c:pt>
                <c:pt idx="2933">
                  <c:v>73.649999999999991</c:v>
                </c:pt>
                <c:pt idx="2934">
                  <c:v>73.649999999999991</c:v>
                </c:pt>
                <c:pt idx="2935">
                  <c:v>73.649999999999991</c:v>
                </c:pt>
                <c:pt idx="2936">
                  <c:v>73.649999999999991</c:v>
                </c:pt>
                <c:pt idx="2937">
                  <c:v>73.649999999999991</c:v>
                </c:pt>
                <c:pt idx="2938">
                  <c:v>73.649999999999991</c:v>
                </c:pt>
                <c:pt idx="2939">
                  <c:v>73.66</c:v>
                </c:pt>
                <c:pt idx="2940">
                  <c:v>73.66</c:v>
                </c:pt>
                <c:pt idx="2941">
                  <c:v>73.66</c:v>
                </c:pt>
                <c:pt idx="2942">
                  <c:v>73.66</c:v>
                </c:pt>
                <c:pt idx="2943">
                  <c:v>73.66</c:v>
                </c:pt>
                <c:pt idx="2944">
                  <c:v>73.66</c:v>
                </c:pt>
                <c:pt idx="2945">
                  <c:v>73.66</c:v>
                </c:pt>
                <c:pt idx="2946">
                  <c:v>73.66</c:v>
                </c:pt>
                <c:pt idx="2947">
                  <c:v>73.669999999999987</c:v>
                </c:pt>
                <c:pt idx="2948">
                  <c:v>73.669999999999987</c:v>
                </c:pt>
                <c:pt idx="2949">
                  <c:v>73.669999999999987</c:v>
                </c:pt>
                <c:pt idx="2950">
                  <c:v>73.679999999999978</c:v>
                </c:pt>
                <c:pt idx="2951">
                  <c:v>73.679999999999978</c:v>
                </c:pt>
                <c:pt idx="2952">
                  <c:v>73.679999999999978</c:v>
                </c:pt>
                <c:pt idx="2953">
                  <c:v>73.679999999999978</c:v>
                </c:pt>
                <c:pt idx="2954">
                  <c:v>73.679999999999978</c:v>
                </c:pt>
                <c:pt idx="2955">
                  <c:v>73.69</c:v>
                </c:pt>
                <c:pt idx="2956">
                  <c:v>73.69</c:v>
                </c:pt>
                <c:pt idx="2957">
                  <c:v>73.69</c:v>
                </c:pt>
                <c:pt idx="2958">
                  <c:v>73.69</c:v>
                </c:pt>
                <c:pt idx="2959">
                  <c:v>73.69</c:v>
                </c:pt>
                <c:pt idx="2960">
                  <c:v>73.69</c:v>
                </c:pt>
                <c:pt idx="2961">
                  <c:v>73.69</c:v>
                </c:pt>
                <c:pt idx="2962">
                  <c:v>73.69</c:v>
                </c:pt>
                <c:pt idx="2963">
                  <c:v>73.69</c:v>
                </c:pt>
                <c:pt idx="2964">
                  <c:v>73.69</c:v>
                </c:pt>
                <c:pt idx="2965">
                  <c:v>73.7</c:v>
                </c:pt>
                <c:pt idx="2966">
                  <c:v>73.7</c:v>
                </c:pt>
                <c:pt idx="2967">
                  <c:v>73.710000000000008</c:v>
                </c:pt>
                <c:pt idx="2968">
                  <c:v>73.710000000000008</c:v>
                </c:pt>
                <c:pt idx="2969">
                  <c:v>73.710000000000008</c:v>
                </c:pt>
                <c:pt idx="2970">
                  <c:v>73.710000000000008</c:v>
                </c:pt>
                <c:pt idx="2971">
                  <c:v>73.710000000000008</c:v>
                </c:pt>
                <c:pt idx="2972">
                  <c:v>73.710000000000008</c:v>
                </c:pt>
                <c:pt idx="2973">
                  <c:v>73.710000000000008</c:v>
                </c:pt>
                <c:pt idx="2974">
                  <c:v>73.710000000000008</c:v>
                </c:pt>
                <c:pt idx="2975">
                  <c:v>73.72</c:v>
                </c:pt>
                <c:pt idx="2976">
                  <c:v>73.72</c:v>
                </c:pt>
                <c:pt idx="2977">
                  <c:v>73.72</c:v>
                </c:pt>
                <c:pt idx="2978">
                  <c:v>73.72</c:v>
                </c:pt>
                <c:pt idx="2979">
                  <c:v>73.72</c:v>
                </c:pt>
                <c:pt idx="2980">
                  <c:v>73.72</c:v>
                </c:pt>
                <c:pt idx="2981">
                  <c:v>73.72</c:v>
                </c:pt>
                <c:pt idx="2982">
                  <c:v>73.72</c:v>
                </c:pt>
                <c:pt idx="2983">
                  <c:v>73.72</c:v>
                </c:pt>
                <c:pt idx="2984">
                  <c:v>73.72</c:v>
                </c:pt>
                <c:pt idx="2985">
                  <c:v>73.73</c:v>
                </c:pt>
                <c:pt idx="2986">
                  <c:v>73.73</c:v>
                </c:pt>
                <c:pt idx="2987">
                  <c:v>73.73</c:v>
                </c:pt>
                <c:pt idx="2988">
                  <c:v>73.73</c:v>
                </c:pt>
                <c:pt idx="2989">
                  <c:v>73.73</c:v>
                </c:pt>
                <c:pt idx="2990">
                  <c:v>73.73</c:v>
                </c:pt>
                <c:pt idx="2991">
                  <c:v>73.73</c:v>
                </c:pt>
                <c:pt idx="2992">
                  <c:v>73.73</c:v>
                </c:pt>
                <c:pt idx="2993">
                  <c:v>73.73</c:v>
                </c:pt>
                <c:pt idx="2994">
                  <c:v>73.73</c:v>
                </c:pt>
                <c:pt idx="2995">
                  <c:v>73.73</c:v>
                </c:pt>
                <c:pt idx="2996">
                  <c:v>73.73</c:v>
                </c:pt>
                <c:pt idx="2997">
                  <c:v>73.740000000000009</c:v>
                </c:pt>
                <c:pt idx="2998">
                  <c:v>73.740000000000009</c:v>
                </c:pt>
                <c:pt idx="2999">
                  <c:v>73.740000000000009</c:v>
                </c:pt>
                <c:pt idx="3000">
                  <c:v>73.740000000000009</c:v>
                </c:pt>
                <c:pt idx="3001">
                  <c:v>73.740000000000009</c:v>
                </c:pt>
                <c:pt idx="3002">
                  <c:v>73.740000000000009</c:v>
                </c:pt>
                <c:pt idx="3003">
                  <c:v>73.740000000000009</c:v>
                </c:pt>
                <c:pt idx="3004">
                  <c:v>73.75</c:v>
                </c:pt>
                <c:pt idx="3005">
                  <c:v>73.75</c:v>
                </c:pt>
                <c:pt idx="3006">
                  <c:v>73.75</c:v>
                </c:pt>
                <c:pt idx="3007">
                  <c:v>73.75</c:v>
                </c:pt>
                <c:pt idx="3008">
                  <c:v>73.75</c:v>
                </c:pt>
                <c:pt idx="3009">
                  <c:v>73.75</c:v>
                </c:pt>
                <c:pt idx="3010">
                  <c:v>73.75</c:v>
                </c:pt>
                <c:pt idx="3011">
                  <c:v>73.75</c:v>
                </c:pt>
                <c:pt idx="3012">
                  <c:v>73.75</c:v>
                </c:pt>
                <c:pt idx="3013">
                  <c:v>73.75</c:v>
                </c:pt>
                <c:pt idx="3014">
                  <c:v>73.75</c:v>
                </c:pt>
                <c:pt idx="3015">
                  <c:v>73.760000000000005</c:v>
                </c:pt>
                <c:pt idx="3016">
                  <c:v>73.760000000000005</c:v>
                </c:pt>
                <c:pt idx="3017">
                  <c:v>73.760000000000005</c:v>
                </c:pt>
                <c:pt idx="3018">
                  <c:v>73.760000000000005</c:v>
                </c:pt>
                <c:pt idx="3019">
                  <c:v>73.760000000000005</c:v>
                </c:pt>
                <c:pt idx="3020">
                  <c:v>73.760000000000005</c:v>
                </c:pt>
                <c:pt idx="3021">
                  <c:v>73.760000000000005</c:v>
                </c:pt>
                <c:pt idx="3022">
                  <c:v>73.760000000000005</c:v>
                </c:pt>
                <c:pt idx="3023">
                  <c:v>73.760000000000005</c:v>
                </c:pt>
                <c:pt idx="3024">
                  <c:v>73.760000000000005</c:v>
                </c:pt>
                <c:pt idx="3025">
                  <c:v>73.760000000000005</c:v>
                </c:pt>
                <c:pt idx="3026">
                  <c:v>73.77</c:v>
                </c:pt>
                <c:pt idx="3027">
                  <c:v>73.77</c:v>
                </c:pt>
                <c:pt idx="3028">
                  <c:v>73.77</c:v>
                </c:pt>
                <c:pt idx="3029">
                  <c:v>73.77</c:v>
                </c:pt>
                <c:pt idx="3030">
                  <c:v>73.77</c:v>
                </c:pt>
                <c:pt idx="3031">
                  <c:v>73.77</c:v>
                </c:pt>
                <c:pt idx="3032">
                  <c:v>73.77</c:v>
                </c:pt>
                <c:pt idx="3033">
                  <c:v>73.77</c:v>
                </c:pt>
                <c:pt idx="3034">
                  <c:v>73.77</c:v>
                </c:pt>
                <c:pt idx="3035">
                  <c:v>73.78</c:v>
                </c:pt>
                <c:pt idx="3036">
                  <c:v>73.78</c:v>
                </c:pt>
                <c:pt idx="3037">
                  <c:v>73.78</c:v>
                </c:pt>
                <c:pt idx="3038">
                  <c:v>73.78</c:v>
                </c:pt>
                <c:pt idx="3039">
                  <c:v>73.78</c:v>
                </c:pt>
                <c:pt idx="3040">
                  <c:v>73.78</c:v>
                </c:pt>
                <c:pt idx="3041">
                  <c:v>73.78</c:v>
                </c:pt>
                <c:pt idx="3042">
                  <c:v>73.78</c:v>
                </c:pt>
                <c:pt idx="3043">
                  <c:v>73.78</c:v>
                </c:pt>
                <c:pt idx="3044">
                  <c:v>73.78</c:v>
                </c:pt>
                <c:pt idx="3045">
                  <c:v>73.78</c:v>
                </c:pt>
                <c:pt idx="3046">
                  <c:v>73.790000000000006</c:v>
                </c:pt>
                <c:pt idx="3047">
                  <c:v>73.790000000000006</c:v>
                </c:pt>
                <c:pt idx="3048">
                  <c:v>73.790000000000006</c:v>
                </c:pt>
                <c:pt idx="3049">
                  <c:v>73.790000000000006</c:v>
                </c:pt>
                <c:pt idx="3050">
                  <c:v>73.790000000000006</c:v>
                </c:pt>
                <c:pt idx="3051">
                  <c:v>73.8</c:v>
                </c:pt>
                <c:pt idx="3052">
                  <c:v>73.8</c:v>
                </c:pt>
                <c:pt idx="3053">
                  <c:v>73.8</c:v>
                </c:pt>
                <c:pt idx="3054">
                  <c:v>73.8</c:v>
                </c:pt>
                <c:pt idx="3055">
                  <c:v>73.8</c:v>
                </c:pt>
                <c:pt idx="3056">
                  <c:v>73.8</c:v>
                </c:pt>
                <c:pt idx="3057">
                  <c:v>73.8</c:v>
                </c:pt>
                <c:pt idx="3058">
                  <c:v>73.8</c:v>
                </c:pt>
                <c:pt idx="3059">
                  <c:v>73.8</c:v>
                </c:pt>
                <c:pt idx="3060">
                  <c:v>73.8</c:v>
                </c:pt>
                <c:pt idx="3061">
                  <c:v>73.8</c:v>
                </c:pt>
                <c:pt idx="3062">
                  <c:v>73.81</c:v>
                </c:pt>
                <c:pt idx="3063">
                  <c:v>73.81</c:v>
                </c:pt>
                <c:pt idx="3064">
                  <c:v>73.81</c:v>
                </c:pt>
                <c:pt idx="3065">
                  <c:v>73.81</c:v>
                </c:pt>
                <c:pt idx="3066">
                  <c:v>73.81</c:v>
                </c:pt>
                <c:pt idx="3067">
                  <c:v>73.81</c:v>
                </c:pt>
                <c:pt idx="3068">
                  <c:v>73.81</c:v>
                </c:pt>
                <c:pt idx="3069">
                  <c:v>73.81</c:v>
                </c:pt>
                <c:pt idx="3070">
                  <c:v>73.81</c:v>
                </c:pt>
                <c:pt idx="3071">
                  <c:v>73.81</c:v>
                </c:pt>
                <c:pt idx="3072">
                  <c:v>73.81</c:v>
                </c:pt>
                <c:pt idx="3073">
                  <c:v>73.81</c:v>
                </c:pt>
                <c:pt idx="3074">
                  <c:v>73.81</c:v>
                </c:pt>
                <c:pt idx="3075">
                  <c:v>73.81</c:v>
                </c:pt>
                <c:pt idx="3076">
                  <c:v>73.81</c:v>
                </c:pt>
                <c:pt idx="3077">
                  <c:v>73.81</c:v>
                </c:pt>
                <c:pt idx="3078">
                  <c:v>73.819999999999993</c:v>
                </c:pt>
                <c:pt idx="3079">
                  <c:v>73.819999999999993</c:v>
                </c:pt>
                <c:pt idx="3080">
                  <c:v>73.819999999999993</c:v>
                </c:pt>
                <c:pt idx="3081">
                  <c:v>73.819999999999993</c:v>
                </c:pt>
                <c:pt idx="3082">
                  <c:v>73.819999999999993</c:v>
                </c:pt>
                <c:pt idx="3083">
                  <c:v>73.819999999999993</c:v>
                </c:pt>
                <c:pt idx="3084">
                  <c:v>73.83</c:v>
                </c:pt>
                <c:pt idx="3085">
                  <c:v>73.83</c:v>
                </c:pt>
                <c:pt idx="3086">
                  <c:v>73.83</c:v>
                </c:pt>
                <c:pt idx="3087">
                  <c:v>73.83</c:v>
                </c:pt>
                <c:pt idx="3088">
                  <c:v>73.83</c:v>
                </c:pt>
                <c:pt idx="3089">
                  <c:v>73.83</c:v>
                </c:pt>
                <c:pt idx="3090">
                  <c:v>73.83</c:v>
                </c:pt>
                <c:pt idx="3091">
                  <c:v>73.84</c:v>
                </c:pt>
                <c:pt idx="3092">
                  <c:v>73.84</c:v>
                </c:pt>
                <c:pt idx="3093">
                  <c:v>73.84</c:v>
                </c:pt>
                <c:pt idx="3094">
                  <c:v>73.84</c:v>
                </c:pt>
                <c:pt idx="3095">
                  <c:v>73.84</c:v>
                </c:pt>
                <c:pt idx="3096">
                  <c:v>73.84</c:v>
                </c:pt>
                <c:pt idx="3097">
                  <c:v>73.84</c:v>
                </c:pt>
                <c:pt idx="3098">
                  <c:v>73.84</c:v>
                </c:pt>
                <c:pt idx="3099">
                  <c:v>73.84</c:v>
                </c:pt>
                <c:pt idx="3100">
                  <c:v>73.849999999999994</c:v>
                </c:pt>
                <c:pt idx="3101">
                  <c:v>73.849999999999994</c:v>
                </c:pt>
                <c:pt idx="3102">
                  <c:v>73.849999999999994</c:v>
                </c:pt>
                <c:pt idx="3103">
                  <c:v>73.86</c:v>
                </c:pt>
                <c:pt idx="3104">
                  <c:v>73.86</c:v>
                </c:pt>
                <c:pt idx="3105">
                  <c:v>73.86</c:v>
                </c:pt>
                <c:pt idx="3106">
                  <c:v>73.86</c:v>
                </c:pt>
                <c:pt idx="3107">
                  <c:v>73.86</c:v>
                </c:pt>
                <c:pt idx="3108">
                  <c:v>73.86</c:v>
                </c:pt>
                <c:pt idx="3109">
                  <c:v>73.86</c:v>
                </c:pt>
                <c:pt idx="3110">
                  <c:v>73.86</c:v>
                </c:pt>
                <c:pt idx="3111">
                  <c:v>73.86</c:v>
                </c:pt>
                <c:pt idx="3112">
                  <c:v>73.86</c:v>
                </c:pt>
                <c:pt idx="3113">
                  <c:v>73.86999999999999</c:v>
                </c:pt>
                <c:pt idx="3114">
                  <c:v>73.86999999999999</c:v>
                </c:pt>
                <c:pt idx="3115">
                  <c:v>73.86999999999999</c:v>
                </c:pt>
                <c:pt idx="3116">
                  <c:v>73.86999999999999</c:v>
                </c:pt>
                <c:pt idx="3117">
                  <c:v>73.86999999999999</c:v>
                </c:pt>
                <c:pt idx="3118">
                  <c:v>73.86999999999999</c:v>
                </c:pt>
                <c:pt idx="3119">
                  <c:v>73.86999999999999</c:v>
                </c:pt>
                <c:pt idx="3120">
                  <c:v>73.86999999999999</c:v>
                </c:pt>
                <c:pt idx="3121">
                  <c:v>73.88</c:v>
                </c:pt>
                <c:pt idx="3122">
                  <c:v>73.88</c:v>
                </c:pt>
                <c:pt idx="3123">
                  <c:v>73.88</c:v>
                </c:pt>
                <c:pt idx="3124">
                  <c:v>73.88</c:v>
                </c:pt>
                <c:pt idx="3125">
                  <c:v>73.88</c:v>
                </c:pt>
                <c:pt idx="3126">
                  <c:v>73.88</c:v>
                </c:pt>
                <c:pt idx="3127">
                  <c:v>73.88</c:v>
                </c:pt>
                <c:pt idx="3128">
                  <c:v>73.88</c:v>
                </c:pt>
                <c:pt idx="3129">
                  <c:v>73.89</c:v>
                </c:pt>
                <c:pt idx="3130">
                  <c:v>73.89</c:v>
                </c:pt>
                <c:pt idx="3131">
                  <c:v>73.89</c:v>
                </c:pt>
                <c:pt idx="3132">
                  <c:v>73.89</c:v>
                </c:pt>
                <c:pt idx="3133">
                  <c:v>73.89</c:v>
                </c:pt>
                <c:pt idx="3134">
                  <c:v>73.89</c:v>
                </c:pt>
                <c:pt idx="3135">
                  <c:v>73.900000000000006</c:v>
                </c:pt>
                <c:pt idx="3136">
                  <c:v>73.900000000000006</c:v>
                </c:pt>
                <c:pt idx="3137">
                  <c:v>73.900000000000006</c:v>
                </c:pt>
                <c:pt idx="3138">
                  <c:v>73.900000000000006</c:v>
                </c:pt>
                <c:pt idx="3139">
                  <c:v>73.900000000000006</c:v>
                </c:pt>
                <c:pt idx="3140">
                  <c:v>73.900000000000006</c:v>
                </c:pt>
                <c:pt idx="3141">
                  <c:v>73.900000000000006</c:v>
                </c:pt>
                <c:pt idx="3142">
                  <c:v>73.900000000000006</c:v>
                </c:pt>
                <c:pt idx="3143">
                  <c:v>73.900000000000006</c:v>
                </c:pt>
                <c:pt idx="3144">
                  <c:v>73.910000000000011</c:v>
                </c:pt>
                <c:pt idx="3145">
                  <c:v>73.910000000000011</c:v>
                </c:pt>
                <c:pt idx="3146">
                  <c:v>73.910000000000011</c:v>
                </c:pt>
                <c:pt idx="3147">
                  <c:v>73.910000000000011</c:v>
                </c:pt>
                <c:pt idx="3148">
                  <c:v>73.910000000000011</c:v>
                </c:pt>
                <c:pt idx="3149">
                  <c:v>73.910000000000011</c:v>
                </c:pt>
                <c:pt idx="3150">
                  <c:v>73.910000000000011</c:v>
                </c:pt>
                <c:pt idx="3151">
                  <c:v>73.910000000000011</c:v>
                </c:pt>
                <c:pt idx="3152">
                  <c:v>73.910000000000011</c:v>
                </c:pt>
                <c:pt idx="3153">
                  <c:v>73.910000000000011</c:v>
                </c:pt>
                <c:pt idx="3154">
                  <c:v>73.910000000000011</c:v>
                </c:pt>
                <c:pt idx="3155">
                  <c:v>73.92</c:v>
                </c:pt>
                <c:pt idx="3156">
                  <c:v>73.92</c:v>
                </c:pt>
                <c:pt idx="3157">
                  <c:v>73.92</c:v>
                </c:pt>
                <c:pt idx="3158">
                  <c:v>73.92</c:v>
                </c:pt>
                <c:pt idx="3159">
                  <c:v>73.930000000000007</c:v>
                </c:pt>
                <c:pt idx="3160">
                  <c:v>73.930000000000007</c:v>
                </c:pt>
                <c:pt idx="3161">
                  <c:v>73.930000000000007</c:v>
                </c:pt>
                <c:pt idx="3162">
                  <c:v>73.930000000000007</c:v>
                </c:pt>
                <c:pt idx="3163">
                  <c:v>73.930000000000007</c:v>
                </c:pt>
                <c:pt idx="3164">
                  <c:v>73.930000000000007</c:v>
                </c:pt>
                <c:pt idx="3165">
                  <c:v>73.930000000000007</c:v>
                </c:pt>
                <c:pt idx="3166">
                  <c:v>73.930000000000007</c:v>
                </c:pt>
                <c:pt idx="3167">
                  <c:v>73.940000000000012</c:v>
                </c:pt>
                <c:pt idx="3168">
                  <c:v>73.940000000000012</c:v>
                </c:pt>
                <c:pt idx="3169">
                  <c:v>73.940000000000012</c:v>
                </c:pt>
                <c:pt idx="3170">
                  <c:v>73.940000000000012</c:v>
                </c:pt>
                <c:pt idx="3171">
                  <c:v>73.940000000000012</c:v>
                </c:pt>
                <c:pt idx="3172">
                  <c:v>73.940000000000012</c:v>
                </c:pt>
                <c:pt idx="3173">
                  <c:v>73.940000000000012</c:v>
                </c:pt>
                <c:pt idx="3174">
                  <c:v>73.940000000000012</c:v>
                </c:pt>
                <c:pt idx="3175">
                  <c:v>73.940000000000012</c:v>
                </c:pt>
                <c:pt idx="3176">
                  <c:v>73.95</c:v>
                </c:pt>
                <c:pt idx="3177">
                  <c:v>73.95</c:v>
                </c:pt>
                <c:pt idx="3178">
                  <c:v>73.95</c:v>
                </c:pt>
                <c:pt idx="3179">
                  <c:v>73.95</c:v>
                </c:pt>
                <c:pt idx="3180">
                  <c:v>73.95</c:v>
                </c:pt>
                <c:pt idx="3181">
                  <c:v>73.95</c:v>
                </c:pt>
                <c:pt idx="3182">
                  <c:v>73.95</c:v>
                </c:pt>
                <c:pt idx="3183">
                  <c:v>73.95</c:v>
                </c:pt>
                <c:pt idx="3184">
                  <c:v>73.95</c:v>
                </c:pt>
                <c:pt idx="3185">
                  <c:v>73.95</c:v>
                </c:pt>
                <c:pt idx="3186">
                  <c:v>73.95</c:v>
                </c:pt>
                <c:pt idx="3187">
                  <c:v>73.95</c:v>
                </c:pt>
                <c:pt idx="3188">
                  <c:v>73.95</c:v>
                </c:pt>
                <c:pt idx="3189">
                  <c:v>73.960000000000008</c:v>
                </c:pt>
                <c:pt idx="3190">
                  <c:v>73.960000000000008</c:v>
                </c:pt>
                <c:pt idx="3191">
                  <c:v>73.960000000000008</c:v>
                </c:pt>
                <c:pt idx="3192">
                  <c:v>73.960000000000008</c:v>
                </c:pt>
                <c:pt idx="3193">
                  <c:v>73.960000000000008</c:v>
                </c:pt>
                <c:pt idx="3194">
                  <c:v>73.960000000000008</c:v>
                </c:pt>
                <c:pt idx="3195">
                  <c:v>73.960000000000008</c:v>
                </c:pt>
                <c:pt idx="3196">
                  <c:v>73.960000000000008</c:v>
                </c:pt>
                <c:pt idx="3197">
                  <c:v>73.960000000000008</c:v>
                </c:pt>
                <c:pt idx="3198">
                  <c:v>73.97</c:v>
                </c:pt>
                <c:pt idx="3199">
                  <c:v>73.97</c:v>
                </c:pt>
                <c:pt idx="3200">
                  <c:v>73.97</c:v>
                </c:pt>
                <c:pt idx="3201">
                  <c:v>73.97</c:v>
                </c:pt>
                <c:pt idx="3202">
                  <c:v>73.97</c:v>
                </c:pt>
                <c:pt idx="3203">
                  <c:v>73.97</c:v>
                </c:pt>
                <c:pt idx="3204">
                  <c:v>73.97</c:v>
                </c:pt>
                <c:pt idx="3205">
                  <c:v>73.97</c:v>
                </c:pt>
                <c:pt idx="3206">
                  <c:v>73.98</c:v>
                </c:pt>
                <c:pt idx="3207">
                  <c:v>73.98</c:v>
                </c:pt>
                <c:pt idx="3208">
                  <c:v>73.98</c:v>
                </c:pt>
                <c:pt idx="3209">
                  <c:v>73.98</c:v>
                </c:pt>
                <c:pt idx="3210">
                  <c:v>73.990000000000009</c:v>
                </c:pt>
                <c:pt idx="3211">
                  <c:v>73.990000000000009</c:v>
                </c:pt>
                <c:pt idx="3212">
                  <c:v>73.990000000000009</c:v>
                </c:pt>
                <c:pt idx="3213">
                  <c:v>73.990000000000009</c:v>
                </c:pt>
                <c:pt idx="3214">
                  <c:v>73.990000000000009</c:v>
                </c:pt>
                <c:pt idx="3215">
                  <c:v>73.990000000000009</c:v>
                </c:pt>
                <c:pt idx="3216">
                  <c:v>73.990000000000009</c:v>
                </c:pt>
                <c:pt idx="3217">
                  <c:v>73.990000000000009</c:v>
                </c:pt>
                <c:pt idx="3218">
                  <c:v>73.990000000000009</c:v>
                </c:pt>
                <c:pt idx="3219">
                  <c:v>74</c:v>
                </c:pt>
                <c:pt idx="3220">
                  <c:v>74</c:v>
                </c:pt>
                <c:pt idx="3221">
                  <c:v>74</c:v>
                </c:pt>
                <c:pt idx="3222">
                  <c:v>74</c:v>
                </c:pt>
                <c:pt idx="3223">
                  <c:v>74</c:v>
                </c:pt>
                <c:pt idx="3224">
                  <c:v>74</c:v>
                </c:pt>
                <c:pt idx="3225">
                  <c:v>74</c:v>
                </c:pt>
                <c:pt idx="3226">
                  <c:v>74</c:v>
                </c:pt>
                <c:pt idx="3227">
                  <c:v>74.010000000000005</c:v>
                </c:pt>
                <c:pt idx="3228">
                  <c:v>74.010000000000005</c:v>
                </c:pt>
                <c:pt idx="3229">
                  <c:v>74.010000000000005</c:v>
                </c:pt>
                <c:pt idx="3230">
                  <c:v>74.010000000000005</c:v>
                </c:pt>
                <c:pt idx="3231">
                  <c:v>74.010000000000005</c:v>
                </c:pt>
                <c:pt idx="3232">
                  <c:v>74.010000000000005</c:v>
                </c:pt>
                <c:pt idx="3233">
                  <c:v>74.010000000000005</c:v>
                </c:pt>
                <c:pt idx="3234">
                  <c:v>74.010000000000005</c:v>
                </c:pt>
                <c:pt idx="3235">
                  <c:v>74.010000000000005</c:v>
                </c:pt>
                <c:pt idx="3236">
                  <c:v>74.010000000000005</c:v>
                </c:pt>
                <c:pt idx="3237">
                  <c:v>74.02</c:v>
                </c:pt>
                <c:pt idx="3238">
                  <c:v>74.02</c:v>
                </c:pt>
                <c:pt idx="3239">
                  <c:v>74.02</c:v>
                </c:pt>
                <c:pt idx="3240">
                  <c:v>74.02</c:v>
                </c:pt>
                <c:pt idx="3241">
                  <c:v>74.02</c:v>
                </c:pt>
                <c:pt idx="3242">
                  <c:v>74.02</c:v>
                </c:pt>
                <c:pt idx="3243">
                  <c:v>74.02</c:v>
                </c:pt>
                <c:pt idx="3244">
                  <c:v>74.03</c:v>
                </c:pt>
                <c:pt idx="3245">
                  <c:v>74.03</c:v>
                </c:pt>
                <c:pt idx="3246">
                  <c:v>74.03</c:v>
                </c:pt>
                <c:pt idx="3247">
                  <c:v>74.03</c:v>
                </c:pt>
                <c:pt idx="3248">
                  <c:v>74.03</c:v>
                </c:pt>
                <c:pt idx="3249">
                  <c:v>74.03</c:v>
                </c:pt>
                <c:pt idx="3250">
                  <c:v>74.03</c:v>
                </c:pt>
                <c:pt idx="3251">
                  <c:v>74.03</c:v>
                </c:pt>
                <c:pt idx="3252">
                  <c:v>74.040000000000006</c:v>
                </c:pt>
                <c:pt idx="3253">
                  <c:v>74.040000000000006</c:v>
                </c:pt>
                <c:pt idx="3254">
                  <c:v>74.040000000000006</c:v>
                </c:pt>
                <c:pt idx="3255">
                  <c:v>74.040000000000006</c:v>
                </c:pt>
                <c:pt idx="3256">
                  <c:v>74.040000000000006</c:v>
                </c:pt>
                <c:pt idx="3257">
                  <c:v>74.040000000000006</c:v>
                </c:pt>
                <c:pt idx="3258">
                  <c:v>74.040000000000006</c:v>
                </c:pt>
                <c:pt idx="3259">
                  <c:v>74.040000000000006</c:v>
                </c:pt>
                <c:pt idx="3260">
                  <c:v>74.05</c:v>
                </c:pt>
                <c:pt idx="3261">
                  <c:v>74.05</c:v>
                </c:pt>
                <c:pt idx="3262">
                  <c:v>74.05</c:v>
                </c:pt>
                <c:pt idx="3263">
                  <c:v>74.05</c:v>
                </c:pt>
                <c:pt idx="3264">
                  <c:v>74.05</c:v>
                </c:pt>
                <c:pt idx="3265">
                  <c:v>74.05</c:v>
                </c:pt>
                <c:pt idx="3266">
                  <c:v>74.05</c:v>
                </c:pt>
                <c:pt idx="3267">
                  <c:v>74.05</c:v>
                </c:pt>
                <c:pt idx="3268">
                  <c:v>74.05</c:v>
                </c:pt>
                <c:pt idx="3269">
                  <c:v>74.05</c:v>
                </c:pt>
                <c:pt idx="3270">
                  <c:v>74.06</c:v>
                </c:pt>
                <c:pt idx="3271">
                  <c:v>74.06</c:v>
                </c:pt>
                <c:pt idx="3272">
                  <c:v>74.06</c:v>
                </c:pt>
                <c:pt idx="3273">
                  <c:v>74.06</c:v>
                </c:pt>
                <c:pt idx="3274">
                  <c:v>74.06</c:v>
                </c:pt>
                <c:pt idx="3275">
                  <c:v>74.06</c:v>
                </c:pt>
                <c:pt idx="3276">
                  <c:v>74.069999999999993</c:v>
                </c:pt>
                <c:pt idx="3277">
                  <c:v>74.069999999999993</c:v>
                </c:pt>
                <c:pt idx="3278">
                  <c:v>74.069999999999993</c:v>
                </c:pt>
                <c:pt idx="3279">
                  <c:v>74.069999999999993</c:v>
                </c:pt>
                <c:pt idx="3280">
                  <c:v>74.069999999999993</c:v>
                </c:pt>
                <c:pt idx="3281">
                  <c:v>74.069999999999993</c:v>
                </c:pt>
                <c:pt idx="3282">
                  <c:v>74.069999999999993</c:v>
                </c:pt>
                <c:pt idx="3283">
                  <c:v>74.08</c:v>
                </c:pt>
                <c:pt idx="3284">
                  <c:v>74.08</c:v>
                </c:pt>
                <c:pt idx="3285">
                  <c:v>74.08</c:v>
                </c:pt>
                <c:pt idx="3286">
                  <c:v>74.08</c:v>
                </c:pt>
                <c:pt idx="3287">
                  <c:v>74.08</c:v>
                </c:pt>
                <c:pt idx="3288">
                  <c:v>74.09</c:v>
                </c:pt>
                <c:pt idx="3289">
                  <c:v>74.09</c:v>
                </c:pt>
                <c:pt idx="3290">
                  <c:v>74.09</c:v>
                </c:pt>
                <c:pt idx="3291">
                  <c:v>74.09</c:v>
                </c:pt>
                <c:pt idx="3292">
                  <c:v>74.09</c:v>
                </c:pt>
                <c:pt idx="3293">
                  <c:v>74.09</c:v>
                </c:pt>
                <c:pt idx="3294">
                  <c:v>74.09</c:v>
                </c:pt>
                <c:pt idx="3295">
                  <c:v>74.099999999999994</c:v>
                </c:pt>
                <c:pt idx="3296">
                  <c:v>74.099999999999994</c:v>
                </c:pt>
                <c:pt idx="3297">
                  <c:v>74.099999999999994</c:v>
                </c:pt>
                <c:pt idx="3298">
                  <c:v>74.099999999999994</c:v>
                </c:pt>
                <c:pt idx="3299">
                  <c:v>74.099999999999994</c:v>
                </c:pt>
                <c:pt idx="3300">
                  <c:v>74.099999999999994</c:v>
                </c:pt>
                <c:pt idx="3301">
                  <c:v>74.099999999999994</c:v>
                </c:pt>
                <c:pt idx="3302">
                  <c:v>74.099999999999994</c:v>
                </c:pt>
                <c:pt idx="3303">
                  <c:v>74.099999999999994</c:v>
                </c:pt>
                <c:pt idx="3304">
                  <c:v>74.099999999999994</c:v>
                </c:pt>
                <c:pt idx="3305">
                  <c:v>74.099999999999994</c:v>
                </c:pt>
                <c:pt idx="3306">
                  <c:v>74.099999999999994</c:v>
                </c:pt>
                <c:pt idx="3307">
                  <c:v>74.099999999999994</c:v>
                </c:pt>
                <c:pt idx="3308">
                  <c:v>74.11</c:v>
                </c:pt>
                <c:pt idx="3309">
                  <c:v>74.11</c:v>
                </c:pt>
                <c:pt idx="3310">
                  <c:v>74.11</c:v>
                </c:pt>
                <c:pt idx="3311">
                  <c:v>74.11999999999999</c:v>
                </c:pt>
                <c:pt idx="3312">
                  <c:v>74.11999999999999</c:v>
                </c:pt>
                <c:pt idx="3313">
                  <c:v>74.11999999999999</c:v>
                </c:pt>
                <c:pt idx="3314">
                  <c:v>74.11999999999999</c:v>
                </c:pt>
                <c:pt idx="3315">
                  <c:v>74.11999999999999</c:v>
                </c:pt>
                <c:pt idx="3316">
                  <c:v>74.11999999999999</c:v>
                </c:pt>
                <c:pt idx="3317">
                  <c:v>74.11999999999999</c:v>
                </c:pt>
                <c:pt idx="3318">
                  <c:v>74.11999999999999</c:v>
                </c:pt>
                <c:pt idx="3319">
                  <c:v>74.11999999999999</c:v>
                </c:pt>
                <c:pt idx="3320">
                  <c:v>74.11999999999999</c:v>
                </c:pt>
                <c:pt idx="3321">
                  <c:v>74.11999999999999</c:v>
                </c:pt>
                <c:pt idx="3322">
                  <c:v>74.11999999999999</c:v>
                </c:pt>
                <c:pt idx="3323">
                  <c:v>74.13</c:v>
                </c:pt>
                <c:pt idx="3324">
                  <c:v>74.13</c:v>
                </c:pt>
                <c:pt idx="3325">
                  <c:v>74.13</c:v>
                </c:pt>
                <c:pt idx="3326">
                  <c:v>74.14</c:v>
                </c:pt>
                <c:pt idx="3327">
                  <c:v>74.14</c:v>
                </c:pt>
                <c:pt idx="3328">
                  <c:v>74.14</c:v>
                </c:pt>
                <c:pt idx="3329">
                  <c:v>74.14</c:v>
                </c:pt>
                <c:pt idx="3330">
                  <c:v>74.14</c:v>
                </c:pt>
                <c:pt idx="3331">
                  <c:v>74.14</c:v>
                </c:pt>
                <c:pt idx="3332">
                  <c:v>74.14</c:v>
                </c:pt>
                <c:pt idx="3333">
                  <c:v>74.14</c:v>
                </c:pt>
                <c:pt idx="3334">
                  <c:v>74.14</c:v>
                </c:pt>
                <c:pt idx="3335">
                  <c:v>74.149999999999991</c:v>
                </c:pt>
                <c:pt idx="3336">
                  <c:v>74.149999999999991</c:v>
                </c:pt>
                <c:pt idx="3337">
                  <c:v>74.149999999999991</c:v>
                </c:pt>
                <c:pt idx="3338">
                  <c:v>74.149999999999991</c:v>
                </c:pt>
                <c:pt idx="3339">
                  <c:v>74.149999999999991</c:v>
                </c:pt>
                <c:pt idx="3340">
                  <c:v>74.149999999999991</c:v>
                </c:pt>
                <c:pt idx="3341">
                  <c:v>74.149999999999991</c:v>
                </c:pt>
                <c:pt idx="3342">
                  <c:v>74.16</c:v>
                </c:pt>
                <c:pt idx="3343">
                  <c:v>74.16</c:v>
                </c:pt>
                <c:pt idx="3344">
                  <c:v>74.16</c:v>
                </c:pt>
                <c:pt idx="3345">
                  <c:v>74.16</c:v>
                </c:pt>
                <c:pt idx="3346">
                  <c:v>74.16</c:v>
                </c:pt>
                <c:pt idx="3347">
                  <c:v>74.16</c:v>
                </c:pt>
                <c:pt idx="3348">
                  <c:v>74.16</c:v>
                </c:pt>
                <c:pt idx="3349">
                  <c:v>74.16</c:v>
                </c:pt>
                <c:pt idx="3350">
                  <c:v>74.16</c:v>
                </c:pt>
                <c:pt idx="3351">
                  <c:v>74.169999999999987</c:v>
                </c:pt>
                <c:pt idx="3352">
                  <c:v>74.169999999999987</c:v>
                </c:pt>
                <c:pt idx="3353">
                  <c:v>74.169999999999987</c:v>
                </c:pt>
                <c:pt idx="3354">
                  <c:v>74.169999999999987</c:v>
                </c:pt>
                <c:pt idx="3355">
                  <c:v>74.169999999999987</c:v>
                </c:pt>
                <c:pt idx="3356">
                  <c:v>74.169999999999987</c:v>
                </c:pt>
                <c:pt idx="3357">
                  <c:v>74.169999999999987</c:v>
                </c:pt>
                <c:pt idx="3358">
                  <c:v>74.169999999999987</c:v>
                </c:pt>
                <c:pt idx="3359">
                  <c:v>74.169999999999987</c:v>
                </c:pt>
                <c:pt idx="3360">
                  <c:v>74.169999999999987</c:v>
                </c:pt>
                <c:pt idx="3361">
                  <c:v>74.179999999999978</c:v>
                </c:pt>
                <c:pt idx="3362">
                  <c:v>74.179999999999978</c:v>
                </c:pt>
                <c:pt idx="3363">
                  <c:v>74.179999999999978</c:v>
                </c:pt>
                <c:pt idx="3364">
                  <c:v>74.179999999999978</c:v>
                </c:pt>
                <c:pt idx="3365">
                  <c:v>74.179999999999978</c:v>
                </c:pt>
                <c:pt idx="3366">
                  <c:v>74.179999999999978</c:v>
                </c:pt>
                <c:pt idx="3367">
                  <c:v>74.179999999999978</c:v>
                </c:pt>
                <c:pt idx="3368">
                  <c:v>74.19</c:v>
                </c:pt>
                <c:pt idx="3369">
                  <c:v>74.19</c:v>
                </c:pt>
                <c:pt idx="3370">
                  <c:v>74.19</c:v>
                </c:pt>
                <c:pt idx="3371">
                  <c:v>74.19</c:v>
                </c:pt>
                <c:pt idx="3372">
                  <c:v>74.19</c:v>
                </c:pt>
                <c:pt idx="3373">
                  <c:v>74.19</c:v>
                </c:pt>
                <c:pt idx="3374">
                  <c:v>74.19</c:v>
                </c:pt>
                <c:pt idx="3375">
                  <c:v>74.19</c:v>
                </c:pt>
                <c:pt idx="3376">
                  <c:v>74.2</c:v>
                </c:pt>
                <c:pt idx="3377">
                  <c:v>74.2</c:v>
                </c:pt>
                <c:pt idx="3378">
                  <c:v>74.2</c:v>
                </c:pt>
                <c:pt idx="3379">
                  <c:v>74.2</c:v>
                </c:pt>
                <c:pt idx="3380">
                  <c:v>74.2</c:v>
                </c:pt>
                <c:pt idx="3381">
                  <c:v>74.2</c:v>
                </c:pt>
                <c:pt idx="3382">
                  <c:v>74.2</c:v>
                </c:pt>
                <c:pt idx="3383">
                  <c:v>74.2</c:v>
                </c:pt>
                <c:pt idx="3384">
                  <c:v>74.2</c:v>
                </c:pt>
                <c:pt idx="3385">
                  <c:v>74.2</c:v>
                </c:pt>
                <c:pt idx="3386">
                  <c:v>74.2</c:v>
                </c:pt>
                <c:pt idx="3387">
                  <c:v>74.2</c:v>
                </c:pt>
                <c:pt idx="3388">
                  <c:v>74.2</c:v>
                </c:pt>
                <c:pt idx="3389">
                  <c:v>74.2</c:v>
                </c:pt>
                <c:pt idx="3390">
                  <c:v>74.2</c:v>
                </c:pt>
                <c:pt idx="3391">
                  <c:v>74.210000000000008</c:v>
                </c:pt>
                <c:pt idx="3392">
                  <c:v>74.210000000000008</c:v>
                </c:pt>
                <c:pt idx="3393">
                  <c:v>74.210000000000008</c:v>
                </c:pt>
                <c:pt idx="3394">
                  <c:v>74.210000000000008</c:v>
                </c:pt>
                <c:pt idx="3395">
                  <c:v>74.210000000000008</c:v>
                </c:pt>
                <c:pt idx="3396">
                  <c:v>74.210000000000008</c:v>
                </c:pt>
                <c:pt idx="3397">
                  <c:v>74.210000000000008</c:v>
                </c:pt>
                <c:pt idx="3398">
                  <c:v>74.210000000000008</c:v>
                </c:pt>
                <c:pt idx="3399">
                  <c:v>74.22</c:v>
                </c:pt>
                <c:pt idx="3400">
                  <c:v>74.22</c:v>
                </c:pt>
                <c:pt idx="3401">
                  <c:v>74.22</c:v>
                </c:pt>
                <c:pt idx="3402">
                  <c:v>74.22</c:v>
                </c:pt>
                <c:pt idx="3403">
                  <c:v>74.22</c:v>
                </c:pt>
                <c:pt idx="3404">
                  <c:v>74.22</c:v>
                </c:pt>
                <c:pt idx="3405">
                  <c:v>74.22</c:v>
                </c:pt>
                <c:pt idx="3406">
                  <c:v>74.23</c:v>
                </c:pt>
                <c:pt idx="3407">
                  <c:v>74.23</c:v>
                </c:pt>
                <c:pt idx="3408">
                  <c:v>74.23</c:v>
                </c:pt>
                <c:pt idx="3409">
                  <c:v>74.23</c:v>
                </c:pt>
                <c:pt idx="3410">
                  <c:v>74.23</c:v>
                </c:pt>
                <c:pt idx="3411">
                  <c:v>74.23</c:v>
                </c:pt>
                <c:pt idx="3412">
                  <c:v>74.23</c:v>
                </c:pt>
                <c:pt idx="3413">
                  <c:v>74.23</c:v>
                </c:pt>
                <c:pt idx="3414">
                  <c:v>74.23</c:v>
                </c:pt>
                <c:pt idx="3415">
                  <c:v>74.240000000000009</c:v>
                </c:pt>
                <c:pt idx="3416">
                  <c:v>74.240000000000009</c:v>
                </c:pt>
                <c:pt idx="3417">
                  <c:v>74.240000000000009</c:v>
                </c:pt>
                <c:pt idx="3418">
                  <c:v>74.240000000000009</c:v>
                </c:pt>
                <c:pt idx="3419">
                  <c:v>74.240000000000009</c:v>
                </c:pt>
                <c:pt idx="3420">
                  <c:v>74.240000000000009</c:v>
                </c:pt>
                <c:pt idx="3421">
                  <c:v>74.240000000000009</c:v>
                </c:pt>
                <c:pt idx="3422">
                  <c:v>74.240000000000009</c:v>
                </c:pt>
                <c:pt idx="3423">
                  <c:v>74.240000000000009</c:v>
                </c:pt>
                <c:pt idx="3424">
                  <c:v>74.240000000000009</c:v>
                </c:pt>
                <c:pt idx="3425">
                  <c:v>74.240000000000009</c:v>
                </c:pt>
                <c:pt idx="3426">
                  <c:v>74.240000000000009</c:v>
                </c:pt>
                <c:pt idx="3427">
                  <c:v>74.240000000000009</c:v>
                </c:pt>
                <c:pt idx="3428">
                  <c:v>74.25</c:v>
                </c:pt>
                <c:pt idx="3429">
                  <c:v>74.25</c:v>
                </c:pt>
                <c:pt idx="3430">
                  <c:v>74.25</c:v>
                </c:pt>
                <c:pt idx="3431">
                  <c:v>74.25</c:v>
                </c:pt>
                <c:pt idx="3432">
                  <c:v>74.25</c:v>
                </c:pt>
                <c:pt idx="3433">
                  <c:v>74.25</c:v>
                </c:pt>
                <c:pt idx="3434">
                  <c:v>74.25</c:v>
                </c:pt>
                <c:pt idx="3435">
                  <c:v>74.260000000000005</c:v>
                </c:pt>
                <c:pt idx="3436">
                  <c:v>74.260000000000005</c:v>
                </c:pt>
                <c:pt idx="3437">
                  <c:v>74.260000000000005</c:v>
                </c:pt>
                <c:pt idx="3438">
                  <c:v>74.260000000000005</c:v>
                </c:pt>
                <c:pt idx="3439">
                  <c:v>74.260000000000005</c:v>
                </c:pt>
                <c:pt idx="3440">
                  <c:v>74.27</c:v>
                </c:pt>
                <c:pt idx="3441">
                  <c:v>74.27</c:v>
                </c:pt>
                <c:pt idx="3442">
                  <c:v>74.27</c:v>
                </c:pt>
                <c:pt idx="3443">
                  <c:v>74.27</c:v>
                </c:pt>
                <c:pt idx="3444">
                  <c:v>74.27</c:v>
                </c:pt>
                <c:pt idx="3445">
                  <c:v>74.27</c:v>
                </c:pt>
                <c:pt idx="3446">
                  <c:v>74.27</c:v>
                </c:pt>
                <c:pt idx="3447">
                  <c:v>74.27</c:v>
                </c:pt>
                <c:pt idx="3448">
                  <c:v>74.27</c:v>
                </c:pt>
                <c:pt idx="3449">
                  <c:v>74.27</c:v>
                </c:pt>
                <c:pt idx="3450">
                  <c:v>74.27</c:v>
                </c:pt>
                <c:pt idx="3451">
                  <c:v>74.28</c:v>
                </c:pt>
                <c:pt idx="3452">
                  <c:v>74.28</c:v>
                </c:pt>
                <c:pt idx="3453">
                  <c:v>74.28</c:v>
                </c:pt>
                <c:pt idx="3454">
                  <c:v>74.28</c:v>
                </c:pt>
                <c:pt idx="3455">
                  <c:v>74.290000000000006</c:v>
                </c:pt>
                <c:pt idx="3456">
                  <c:v>74.290000000000006</c:v>
                </c:pt>
                <c:pt idx="3457">
                  <c:v>74.290000000000006</c:v>
                </c:pt>
                <c:pt idx="3458">
                  <c:v>74.290000000000006</c:v>
                </c:pt>
                <c:pt idx="3459">
                  <c:v>74.290000000000006</c:v>
                </c:pt>
                <c:pt idx="3460">
                  <c:v>74.290000000000006</c:v>
                </c:pt>
                <c:pt idx="3461">
                  <c:v>74.290000000000006</c:v>
                </c:pt>
                <c:pt idx="3462">
                  <c:v>74.290000000000006</c:v>
                </c:pt>
                <c:pt idx="3463">
                  <c:v>74.290000000000006</c:v>
                </c:pt>
                <c:pt idx="3464">
                  <c:v>74.3</c:v>
                </c:pt>
                <c:pt idx="3465">
                  <c:v>74.3</c:v>
                </c:pt>
                <c:pt idx="3466">
                  <c:v>74.3</c:v>
                </c:pt>
                <c:pt idx="3467">
                  <c:v>74.3</c:v>
                </c:pt>
                <c:pt idx="3468">
                  <c:v>74.3</c:v>
                </c:pt>
                <c:pt idx="3469">
                  <c:v>74.3</c:v>
                </c:pt>
                <c:pt idx="3470">
                  <c:v>74.31</c:v>
                </c:pt>
                <c:pt idx="3471">
                  <c:v>74.31</c:v>
                </c:pt>
                <c:pt idx="3472">
                  <c:v>74.31</c:v>
                </c:pt>
                <c:pt idx="3473">
                  <c:v>74.31</c:v>
                </c:pt>
                <c:pt idx="3474">
                  <c:v>74.31</c:v>
                </c:pt>
                <c:pt idx="3475">
                  <c:v>74.319999999999993</c:v>
                </c:pt>
                <c:pt idx="3476">
                  <c:v>74.319999999999993</c:v>
                </c:pt>
                <c:pt idx="3477">
                  <c:v>74.319999999999993</c:v>
                </c:pt>
                <c:pt idx="3478">
                  <c:v>74.319999999999993</c:v>
                </c:pt>
                <c:pt idx="3479">
                  <c:v>74.319999999999993</c:v>
                </c:pt>
                <c:pt idx="3480">
                  <c:v>74.319999999999993</c:v>
                </c:pt>
                <c:pt idx="3481">
                  <c:v>74.319999999999993</c:v>
                </c:pt>
                <c:pt idx="3482">
                  <c:v>74.319999999999993</c:v>
                </c:pt>
                <c:pt idx="3483">
                  <c:v>74.319999999999993</c:v>
                </c:pt>
                <c:pt idx="3484">
                  <c:v>74.319999999999993</c:v>
                </c:pt>
                <c:pt idx="3485">
                  <c:v>74.33</c:v>
                </c:pt>
                <c:pt idx="3486">
                  <c:v>74.33</c:v>
                </c:pt>
                <c:pt idx="3487">
                  <c:v>74.33</c:v>
                </c:pt>
                <c:pt idx="3488">
                  <c:v>74.34</c:v>
                </c:pt>
                <c:pt idx="3489">
                  <c:v>74.34</c:v>
                </c:pt>
                <c:pt idx="3490">
                  <c:v>74.34</c:v>
                </c:pt>
                <c:pt idx="3491">
                  <c:v>74.34</c:v>
                </c:pt>
                <c:pt idx="3492">
                  <c:v>74.34</c:v>
                </c:pt>
                <c:pt idx="3493">
                  <c:v>74.34</c:v>
                </c:pt>
                <c:pt idx="3494">
                  <c:v>74.34</c:v>
                </c:pt>
                <c:pt idx="3495">
                  <c:v>74.34</c:v>
                </c:pt>
                <c:pt idx="3496">
                  <c:v>74.34</c:v>
                </c:pt>
                <c:pt idx="3497">
                  <c:v>74.34</c:v>
                </c:pt>
                <c:pt idx="3498">
                  <c:v>74.34</c:v>
                </c:pt>
                <c:pt idx="3499">
                  <c:v>74.34</c:v>
                </c:pt>
                <c:pt idx="3500">
                  <c:v>74.34</c:v>
                </c:pt>
                <c:pt idx="3501">
                  <c:v>74.34</c:v>
                </c:pt>
                <c:pt idx="3502">
                  <c:v>74.34</c:v>
                </c:pt>
                <c:pt idx="3503">
                  <c:v>74.349999999999994</c:v>
                </c:pt>
                <c:pt idx="3504">
                  <c:v>74.349999999999994</c:v>
                </c:pt>
                <c:pt idx="3505">
                  <c:v>74.349999999999994</c:v>
                </c:pt>
                <c:pt idx="3506">
                  <c:v>74.36</c:v>
                </c:pt>
                <c:pt idx="3507">
                  <c:v>74.36</c:v>
                </c:pt>
                <c:pt idx="3508">
                  <c:v>74.36</c:v>
                </c:pt>
                <c:pt idx="3509">
                  <c:v>74.36</c:v>
                </c:pt>
                <c:pt idx="3510">
                  <c:v>74.36</c:v>
                </c:pt>
                <c:pt idx="3511">
                  <c:v>74.36</c:v>
                </c:pt>
                <c:pt idx="3512">
                  <c:v>74.36</c:v>
                </c:pt>
                <c:pt idx="3513">
                  <c:v>74.36</c:v>
                </c:pt>
                <c:pt idx="3514">
                  <c:v>74.36</c:v>
                </c:pt>
                <c:pt idx="3515">
                  <c:v>74.36</c:v>
                </c:pt>
                <c:pt idx="3516">
                  <c:v>74.36</c:v>
                </c:pt>
                <c:pt idx="3517">
                  <c:v>74.36</c:v>
                </c:pt>
                <c:pt idx="3518">
                  <c:v>74.36</c:v>
                </c:pt>
                <c:pt idx="3519">
                  <c:v>74.36</c:v>
                </c:pt>
                <c:pt idx="3520">
                  <c:v>74.36</c:v>
                </c:pt>
                <c:pt idx="3521">
                  <c:v>74.36</c:v>
                </c:pt>
                <c:pt idx="3522">
                  <c:v>74.36</c:v>
                </c:pt>
                <c:pt idx="3523">
                  <c:v>74.36</c:v>
                </c:pt>
                <c:pt idx="3524">
                  <c:v>74.36</c:v>
                </c:pt>
                <c:pt idx="3525">
                  <c:v>74.36</c:v>
                </c:pt>
                <c:pt idx="3526">
                  <c:v>74.36</c:v>
                </c:pt>
                <c:pt idx="3527">
                  <c:v>74.36999999999999</c:v>
                </c:pt>
                <c:pt idx="3528">
                  <c:v>74.36999999999999</c:v>
                </c:pt>
                <c:pt idx="3529">
                  <c:v>74.36999999999999</c:v>
                </c:pt>
                <c:pt idx="3530">
                  <c:v>74.36999999999999</c:v>
                </c:pt>
                <c:pt idx="3531">
                  <c:v>74.36999999999999</c:v>
                </c:pt>
                <c:pt idx="3532">
                  <c:v>74.36999999999999</c:v>
                </c:pt>
                <c:pt idx="3533">
                  <c:v>74.36999999999999</c:v>
                </c:pt>
                <c:pt idx="3534">
                  <c:v>74.36999999999999</c:v>
                </c:pt>
                <c:pt idx="3535">
                  <c:v>74.36999999999999</c:v>
                </c:pt>
                <c:pt idx="3536">
                  <c:v>74.36999999999999</c:v>
                </c:pt>
                <c:pt idx="3537">
                  <c:v>74.36999999999999</c:v>
                </c:pt>
                <c:pt idx="3538">
                  <c:v>74.36999999999999</c:v>
                </c:pt>
                <c:pt idx="3539">
                  <c:v>74.36999999999999</c:v>
                </c:pt>
                <c:pt idx="3540">
                  <c:v>74.38</c:v>
                </c:pt>
                <c:pt idx="3541">
                  <c:v>74.38</c:v>
                </c:pt>
                <c:pt idx="3542">
                  <c:v>74.38</c:v>
                </c:pt>
                <c:pt idx="3543">
                  <c:v>74.38</c:v>
                </c:pt>
                <c:pt idx="3544">
                  <c:v>74.38</c:v>
                </c:pt>
                <c:pt idx="3545">
                  <c:v>74.38</c:v>
                </c:pt>
                <c:pt idx="3546">
                  <c:v>74.38</c:v>
                </c:pt>
                <c:pt idx="3547">
                  <c:v>74.38</c:v>
                </c:pt>
                <c:pt idx="3548">
                  <c:v>74.38</c:v>
                </c:pt>
                <c:pt idx="3549">
                  <c:v>74.38</c:v>
                </c:pt>
                <c:pt idx="3550">
                  <c:v>74.38</c:v>
                </c:pt>
                <c:pt idx="3551">
                  <c:v>74.38</c:v>
                </c:pt>
                <c:pt idx="3552">
                  <c:v>74.39</c:v>
                </c:pt>
                <c:pt idx="3553">
                  <c:v>74.39</c:v>
                </c:pt>
                <c:pt idx="3554">
                  <c:v>74.39</c:v>
                </c:pt>
                <c:pt idx="3555">
                  <c:v>74.39</c:v>
                </c:pt>
                <c:pt idx="3556">
                  <c:v>74.39</c:v>
                </c:pt>
                <c:pt idx="3557">
                  <c:v>74.39</c:v>
                </c:pt>
                <c:pt idx="3558">
                  <c:v>74.39</c:v>
                </c:pt>
                <c:pt idx="3559">
                  <c:v>74.39</c:v>
                </c:pt>
                <c:pt idx="3560">
                  <c:v>74.39</c:v>
                </c:pt>
                <c:pt idx="3561">
                  <c:v>74.39</c:v>
                </c:pt>
                <c:pt idx="3562">
                  <c:v>74.39</c:v>
                </c:pt>
                <c:pt idx="3563">
                  <c:v>74.39</c:v>
                </c:pt>
                <c:pt idx="3564">
                  <c:v>74.39</c:v>
                </c:pt>
                <c:pt idx="3565">
                  <c:v>74.39</c:v>
                </c:pt>
                <c:pt idx="3566">
                  <c:v>74.400000000000006</c:v>
                </c:pt>
                <c:pt idx="3567">
                  <c:v>74.400000000000006</c:v>
                </c:pt>
                <c:pt idx="3568">
                  <c:v>74.400000000000006</c:v>
                </c:pt>
                <c:pt idx="3569">
                  <c:v>74.400000000000006</c:v>
                </c:pt>
                <c:pt idx="3570">
                  <c:v>74.400000000000006</c:v>
                </c:pt>
                <c:pt idx="3571">
                  <c:v>74.400000000000006</c:v>
                </c:pt>
                <c:pt idx="3572">
                  <c:v>74.400000000000006</c:v>
                </c:pt>
                <c:pt idx="3573">
                  <c:v>74.400000000000006</c:v>
                </c:pt>
                <c:pt idx="3574">
                  <c:v>74.400000000000006</c:v>
                </c:pt>
                <c:pt idx="3575">
                  <c:v>74.400000000000006</c:v>
                </c:pt>
                <c:pt idx="3576">
                  <c:v>74.400000000000006</c:v>
                </c:pt>
                <c:pt idx="3577">
                  <c:v>74.400000000000006</c:v>
                </c:pt>
                <c:pt idx="3578">
                  <c:v>74.400000000000006</c:v>
                </c:pt>
                <c:pt idx="3579">
                  <c:v>74.400000000000006</c:v>
                </c:pt>
                <c:pt idx="3580">
                  <c:v>74.410000000000011</c:v>
                </c:pt>
                <c:pt idx="3581">
                  <c:v>74.410000000000011</c:v>
                </c:pt>
                <c:pt idx="3582">
                  <c:v>74.410000000000011</c:v>
                </c:pt>
                <c:pt idx="3583">
                  <c:v>74.410000000000011</c:v>
                </c:pt>
                <c:pt idx="3584">
                  <c:v>74.410000000000011</c:v>
                </c:pt>
                <c:pt idx="3585">
                  <c:v>74.410000000000011</c:v>
                </c:pt>
                <c:pt idx="3586">
                  <c:v>74.410000000000011</c:v>
                </c:pt>
                <c:pt idx="3587">
                  <c:v>74.410000000000011</c:v>
                </c:pt>
                <c:pt idx="3588">
                  <c:v>74.410000000000011</c:v>
                </c:pt>
                <c:pt idx="3589">
                  <c:v>74.42</c:v>
                </c:pt>
                <c:pt idx="3590">
                  <c:v>74.42</c:v>
                </c:pt>
                <c:pt idx="3591">
                  <c:v>74.42</c:v>
                </c:pt>
                <c:pt idx="3592">
                  <c:v>74.42</c:v>
                </c:pt>
                <c:pt idx="3593">
                  <c:v>74.42</c:v>
                </c:pt>
                <c:pt idx="3594">
                  <c:v>74.42</c:v>
                </c:pt>
                <c:pt idx="3595">
                  <c:v>74.430000000000007</c:v>
                </c:pt>
                <c:pt idx="3596">
                  <c:v>74.430000000000007</c:v>
                </c:pt>
                <c:pt idx="3597">
                  <c:v>74.430000000000007</c:v>
                </c:pt>
                <c:pt idx="3598">
                  <c:v>74.430000000000007</c:v>
                </c:pt>
                <c:pt idx="3599">
                  <c:v>74.440000000000012</c:v>
                </c:pt>
                <c:pt idx="3600">
                  <c:v>74.440000000000012</c:v>
                </c:pt>
                <c:pt idx="3601">
                  <c:v>74.440000000000012</c:v>
                </c:pt>
                <c:pt idx="3602">
                  <c:v>74.440000000000012</c:v>
                </c:pt>
                <c:pt idx="3603">
                  <c:v>74.440000000000012</c:v>
                </c:pt>
                <c:pt idx="3604">
                  <c:v>74.45</c:v>
                </c:pt>
                <c:pt idx="3605">
                  <c:v>74.45</c:v>
                </c:pt>
                <c:pt idx="3606">
                  <c:v>74.45</c:v>
                </c:pt>
                <c:pt idx="3607">
                  <c:v>74.45</c:v>
                </c:pt>
                <c:pt idx="3608">
                  <c:v>74.45</c:v>
                </c:pt>
                <c:pt idx="3609">
                  <c:v>74.45</c:v>
                </c:pt>
                <c:pt idx="3610">
                  <c:v>74.460000000000008</c:v>
                </c:pt>
                <c:pt idx="3611">
                  <c:v>74.460000000000008</c:v>
                </c:pt>
                <c:pt idx="3612">
                  <c:v>74.460000000000008</c:v>
                </c:pt>
                <c:pt idx="3613">
                  <c:v>74.460000000000008</c:v>
                </c:pt>
                <c:pt idx="3614">
                  <c:v>74.460000000000008</c:v>
                </c:pt>
                <c:pt idx="3615">
                  <c:v>74.460000000000008</c:v>
                </c:pt>
                <c:pt idx="3616">
                  <c:v>74.47</c:v>
                </c:pt>
                <c:pt idx="3617">
                  <c:v>74.47</c:v>
                </c:pt>
                <c:pt idx="3618">
                  <c:v>74.47</c:v>
                </c:pt>
                <c:pt idx="3619">
                  <c:v>74.47</c:v>
                </c:pt>
                <c:pt idx="3620">
                  <c:v>74.47</c:v>
                </c:pt>
                <c:pt idx="3621">
                  <c:v>74.47</c:v>
                </c:pt>
                <c:pt idx="3622">
                  <c:v>74.47</c:v>
                </c:pt>
                <c:pt idx="3623">
                  <c:v>74.47</c:v>
                </c:pt>
                <c:pt idx="3624">
                  <c:v>74.48</c:v>
                </c:pt>
                <c:pt idx="3625">
                  <c:v>74.48</c:v>
                </c:pt>
                <c:pt idx="3626">
                  <c:v>74.48</c:v>
                </c:pt>
                <c:pt idx="3627">
                  <c:v>74.490000000000009</c:v>
                </c:pt>
                <c:pt idx="3628">
                  <c:v>74.490000000000009</c:v>
                </c:pt>
                <c:pt idx="3629">
                  <c:v>74.490000000000009</c:v>
                </c:pt>
                <c:pt idx="3630">
                  <c:v>74.5</c:v>
                </c:pt>
                <c:pt idx="3631">
                  <c:v>74.5</c:v>
                </c:pt>
                <c:pt idx="3632">
                  <c:v>74.5</c:v>
                </c:pt>
                <c:pt idx="3633">
                  <c:v>74.5</c:v>
                </c:pt>
                <c:pt idx="3634">
                  <c:v>74.5</c:v>
                </c:pt>
                <c:pt idx="3635">
                  <c:v>74.5</c:v>
                </c:pt>
                <c:pt idx="3636">
                  <c:v>74.5</c:v>
                </c:pt>
                <c:pt idx="3637">
                  <c:v>74.5</c:v>
                </c:pt>
                <c:pt idx="3638">
                  <c:v>74.5</c:v>
                </c:pt>
                <c:pt idx="3639">
                  <c:v>74.510000000000005</c:v>
                </c:pt>
                <c:pt idx="3640">
                  <c:v>74.510000000000005</c:v>
                </c:pt>
                <c:pt idx="3641">
                  <c:v>74.510000000000005</c:v>
                </c:pt>
                <c:pt idx="3642">
                  <c:v>74.510000000000005</c:v>
                </c:pt>
                <c:pt idx="3643">
                  <c:v>74.510000000000005</c:v>
                </c:pt>
                <c:pt idx="3644">
                  <c:v>74.510000000000005</c:v>
                </c:pt>
                <c:pt idx="3645">
                  <c:v>74.510000000000005</c:v>
                </c:pt>
                <c:pt idx="3646">
                  <c:v>74.510000000000005</c:v>
                </c:pt>
                <c:pt idx="3647">
                  <c:v>74.510000000000005</c:v>
                </c:pt>
                <c:pt idx="3648">
                  <c:v>74.510000000000005</c:v>
                </c:pt>
                <c:pt idx="3649">
                  <c:v>74.510000000000005</c:v>
                </c:pt>
                <c:pt idx="3650">
                  <c:v>74.510000000000005</c:v>
                </c:pt>
                <c:pt idx="3651">
                  <c:v>74.510000000000005</c:v>
                </c:pt>
                <c:pt idx="3652">
                  <c:v>74.510000000000005</c:v>
                </c:pt>
                <c:pt idx="3653">
                  <c:v>74.510000000000005</c:v>
                </c:pt>
                <c:pt idx="3654">
                  <c:v>74.510000000000005</c:v>
                </c:pt>
                <c:pt idx="3655">
                  <c:v>74.52</c:v>
                </c:pt>
                <c:pt idx="3656">
                  <c:v>74.52</c:v>
                </c:pt>
                <c:pt idx="3657">
                  <c:v>74.52</c:v>
                </c:pt>
                <c:pt idx="3658">
                  <c:v>74.52</c:v>
                </c:pt>
                <c:pt idx="3659">
                  <c:v>74.52</c:v>
                </c:pt>
                <c:pt idx="3660">
                  <c:v>74.52</c:v>
                </c:pt>
                <c:pt idx="3661">
                  <c:v>74.52</c:v>
                </c:pt>
                <c:pt idx="3662">
                  <c:v>74.53</c:v>
                </c:pt>
                <c:pt idx="3663">
                  <c:v>74.53</c:v>
                </c:pt>
                <c:pt idx="3664">
                  <c:v>74.53</c:v>
                </c:pt>
                <c:pt idx="3665">
                  <c:v>74.53</c:v>
                </c:pt>
                <c:pt idx="3666">
                  <c:v>74.53</c:v>
                </c:pt>
                <c:pt idx="3667">
                  <c:v>74.53</c:v>
                </c:pt>
                <c:pt idx="3668">
                  <c:v>74.53</c:v>
                </c:pt>
                <c:pt idx="3669">
                  <c:v>74.53</c:v>
                </c:pt>
                <c:pt idx="3670">
                  <c:v>74.53</c:v>
                </c:pt>
                <c:pt idx="3671">
                  <c:v>74.53</c:v>
                </c:pt>
                <c:pt idx="3672">
                  <c:v>74.540000000000006</c:v>
                </c:pt>
                <c:pt idx="3673">
                  <c:v>74.540000000000006</c:v>
                </c:pt>
                <c:pt idx="3674">
                  <c:v>74.540000000000006</c:v>
                </c:pt>
                <c:pt idx="3675">
                  <c:v>74.540000000000006</c:v>
                </c:pt>
                <c:pt idx="3676">
                  <c:v>74.540000000000006</c:v>
                </c:pt>
                <c:pt idx="3677">
                  <c:v>74.540000000000006</c:v>
                </c:pt>
                <c:pt idx="3678">
                  <c:v>74.540000000000006</c:v>
                </c:pt>
                <c:pt idx="3679">
                  <c:v>74.55</c:v>
                </c:pt>
                <c:pt idx="3680">
                  <c:v>74.55</c:v>
                </c:pt>
                <c:pt idx="3681">
                  <c:v>74.55</c:v>
                </c:pt>
                <c:pt idx="3682">
                  <c:v>74.55</c:v>
                </c:pt>
                <c:pt idx="3683">
                  <c:v>74.55</c:v>
                </c:pt>
                <c:pt idx="3684">
                  <c:v>74.55</c:v>
                </c:pt>
                <c:pt idx="3685">
                  <c:v>74.55</c:v>
                </c:pt>
                <c:pt idx="3686">
                  <c:v>74.55</c:v>
                </c:pt>
                <c:pt idx="3687">
                  <c:v>74.55</c:v>
                </c:pt>
                <c:pt idx="3688">
                  <c:v>74.55</c:v>
                </c:pt>
                <c:pt idx="3689">
                  <c:v>74.55</c:v>
                </c:pt>
                <c:pt idx="3690">
                  <c:v>74.55</c:v>
                </c:pt>
                <c:pt idx="3691">
                  <c:v>74.55</c:v>
                </c:pt>
                <c:pt idx="3692">
                  <c:v>74.56</c:v>
                </c:pt>
                <c:pt idx="3693">
                  <c:v>74.56</c:v>
                </c:pt>
                <c:pt idx="3694">
                  <c:v>74.56</c:v>
                </c:pt>
                <c:pt idx="3695">
                  <c:v>74.56</c:v>
                </c:pt>
                <c:pt idx="3696">
                  <c:v>74.56</c:v>
                </c:pt>
                <c:pt idx="3697">
                  <c:v>74.56</c:v>
                </c:pt>
                <c:pt idx="3698">
                  <c:v>74.56</c:v>
                </c:pt>
                <c:pt idx="3699">
                  <c:v>74.56</c:v>
                </c:pt>
                <c:pt idx="3700">
                  <c:v>74.56</c:v>
                </c:pt>
                <c:pt idx="3701">
                  <c:v>74.56</c:v>
                </c:pt>
                <c:pt idx="3702">
                  <c:v>74.56</c:v>
                </c:pt>
                <c:pt idx="3703">
                  <c:v>74.56</c:v>
                </c:pt>
                <c:pt idx="3704">
                  <c:v>74.569999999999993</c:v>
                </c:pt>
                <c:pt idx="3705">
                  <c:v>74.569999999999993</c:v>
                </c:pt>
                <c:pt idx="3706">
                  <c:v>74.569999999999993</c:v>
                </c:pt>
                <c:pt idx="3707">
                  <c:v>74.569999999999993</c:v>
                </c:pt>
                <c:pt idx="3708">
                  <c:v>74.569999999999993</c:v>
                </c:pt>
                <c:pt idx="3709">
                  <c:v>74.569999999999993</c:v>
                </c:pt>
                <c:pt idx="3710">
                  <c:v>74.58</c:v>
                </c:pt>
                <c:pt idx="3711">
                  <c:v>74.58</c:v>
                </c:pt>
                <c:pt idx="3712">
                  <c:v>74.58</c:v>
                </c:pt>
                <c:pt idx="3713">
                  <c:v>74.58</c:v>
                </c:pt>
                <c:pt idx="3714">
                  <c:v>74.58</c:v>
                </c:pt>
                <c:pt idx="3715">
                  <c:v>74.58</c:v>
                </c:pt>
                <c:pt idx="3716">
                  <c:v>74.58</c:v>
                </c:pt>
                <c:pt idx="3717">
                  <c:v>74.58</c:v>
                </c:pt>
                <c:pt idx="3718">
                  <c:v>74.58</c:v>
                </c:pt>
                <c:pt idx="3719">
                  <c:v>74.58</c:v>
                </c:pt>
                <c:pt idx="3720">
                  <c:v>74.58</c:v>
                </c:pt>
                <c:pt idx="3721">
                  <c:v>74.59</c:v>
                </c:pt>
                <c:pt idx="3722">
                  <c:v>74.59</c:v>
                </c:pt>
                <c:pt idx="3723">
                  <c:v>74.59</c:v>
                </c:pt>
                <c:pt idx="3724">
                  <c:v>74.59</c:v>
                </c:pt>
                <c:pt idx="3725">
                  <c:v>74.59</c:v>
                </c:pt>
                <c:pt idx="3726">
                  <c:v>74.599999999999994</c:v>
                </c:pt>
                <c:pt idx="3727">
                  <c:v>74.599999999999994</c:v>
                </c:pt>
                <c:pt idx="3728">
                  <c:v>74.599999999999994</c:v>
                </c:pt>
                <c:pt idx="3729">
                  <c:v>74.599999999999994</c:v>
                </c:pt>
                <c:pt idx="3730">
                  <c:v>74.61</c:v>
                </c:pt>
                <c:pt idx="3731">
                  <c:v>74.61</c:v>
                </c:pt>
                <c:pt idx="3732">
                  <c:v>74.61</c:v>
                </c:pt>
                <c:pt idx="3733">
                  <c:v>74.61</c:v>
                </c:pt>
                <c:pt idx="3734">
                  <c:v>74.61</c:v>
                </c:pt>
                <c:pt idx="3735">
                  <c:v>74.61</c:v>
                </c:pt>
                <c:pt idx="3736">
                  <c:v>74.61</c:v>
                </c:pt>
                <c:pt idx="3737">
                  <c:v>74.61</c:v>
                </c:pt>
                <c:pt idx="3738">
                  <c:v>74.61</c:v>
                </c:pt>
                <c:pt idx="3739">
                  <c:v>74.61</c:v>
                </c:pt>
                <c:pt idx="3740">
                  <c:v>74.61</c:v>
                </c:pt>
                <c:pt idx="3741">
                  <c:v>74.61</c:v>
                </c:pt>
                <c:pt idx="3742">
                  <c:v>74.61</c:v>
                </c:pt>
                <c:pt idx="3743">
                  <c:v>74.61</c:v>
                </c:pt>
                <c:pt idx="3744">
                  <c:v>74.61999999999999</c:v>
                </c:pt>
                <c:pt idx="3745">
                  <c:v>74.61999999999999</c:v>
                </c:pt>
                <c:pt idx="3746">
                  <c:v>74.61999999999999</c:v>
                </c:pt>
                <c:pt idx="3747">
                  <c:v>74.61999999999999</c:v>
                </c:pt>
                <c:pt idx="3748">
                  <c:v>74.63</c:v>
                </c:pt>
                <c:pt idx="3749">
                  <c:v>74.63</c:v>
                </c:pt>
                <c:pt idx="3750">
                  <c:v>74.63</c:v>
                </c:pt>
                <c:pt idx="3751">
                  <c:v>74.63</c:v>
                </c:pt>
                <c:pt idx="3752">
                  <c:v>74.63</c:v>
                </c:pt>
                <c:pt idx="3753">
                  <c:v>74.63</c:v>
                </c:pt>
                <c:pt idx="3754">
                  <c:v>74.63</c:v>
                </c:pt>
                <c:pt idx="3755">
                  <c:v>74.63</c:v>
                </c:pt>
                <c:pt idx="3756">
                  <c:v>74.63</c:v>
                </c:pt>
                <c:pt idx="3757">
                  <c:v>74.64</c:v>
                </c:pt>
                <c:pt idx="3758">
                  <c:v>74.64</c:v>
                </c:pt>
                <c:pt idx="3759">
                  <c:v>74.64</c:v>
                </c:pt>
                <c:pt idx="3760">
                  <c:v>74.64</c:v>
                </c:pt>
                <c:pt idx="3761">
                  <c:v>74.64</c:v>
                </c:pt>
                <c:pt idx="3762">
                  <c:v>74.64</c:v>
                </c:pt>
                <c:pt idx="3763">
                  <c:v>74.64</c:v>
                </c:pt>
                <c:pt idx="3764">
                  <c:v>74.64</c:v>
                </c:pt>
                <c:pt idx="3765">
                  <c:v>74.64</c:v>
                </c:pt>
                <c:pt idx="3766">
                  <c:v>74.64</c:v>
                </c:pt>
                <c:pt idx="3767">
                  <c:v>74.64</c:v>
                </c:pt>
                <c:pt idx="3768">
                  <c:v>74.64</c:v>
                </c:pt>
                <c:pt idx="3769">
                  <c:v>74.649999999999991</c:v>
                </c:pt>
                <c:pt idx="3770">
                  <c:v>74.649999999999991</c:v>
                </c:pt>
                <c:pt idx="3771">
                  <c:v>74.649999999999991</c:v>
                </c:pt>
                <c:pt idx="3772">
                  <c:v>74.649999999999991</c:v>
                </c:pt>
                <c:pt idx="3773">
                  <c:v>74.649999999999991</c:v>
                </c:pt>
                <c:pt idx="3774">
                  <c:v>74.649999999999991</c:v>
                </c:pt>
                <c:pt idx="3775">
                  <c:v>74.649999999999991</c:v>
                </c:pt>
                <c:pt idx="3776">
                  <c:v>74.649999999999991</c:v>
                </c:pt>
                <c:pt idx="3777">
                  <c:v>74.649999999999991</c:v>
                </c:pt>
                <c:pt idx="3778">
                  <c:v>74.66</c:v>
                </c:pt>
                <c:pt idx="3779">
                  <c:v>74.66</c:v>
                </c:pt>
                <c:pt idx="3780">
                  <c:v>74.66</c:v>
                </c:pt>
                <c:pt idx="3781">
                  <c:v>74.66</c:v>
                </c:pt>
                <c:pt idx="3782">
                  <c:v>74.66</c:v>
                </c:pt>
                <c:pt idx="3783">
                  <c:v>74.66</c:v>
                </c:pt>
                <c:pt idx="3784">
                  <c:v>74.66</c:v>
                </c:pt>
                <c:pt idx="3785">
                  <c:v>74.66</c:v>
                </c:pt>
                <c:pt idx="3786">
                  <c:v>74.66</c:v>
                </c:pt>
                <c:pt idx="3787">
                  <c:v>74.66</c:v>
                </c:pt>
                <c:pt idx="3788">
                  <c:v>74.66</c:v>
                </c:pt>
                <c:pt idx="3789">
                  <c:v>74.66</c:v>
                </c:pt>
                <c:pt idx="3790">
                  <c:v>74.66</c:v>
                </c:pt>
                <c:pt idx="3791">
                  <c:v>74.66</c:v>
                </c:pt>
                <c:pt idx="3792">
                  <c:v>74.669999999999987</c:v>
                </c:pt>
                <c:pt idx="3793">
                  <c:v>74.669999999999987</c:v>
                </c:pt>
                <c:pt idx="3794">
                  <c:v>74.669999999999987</c:v>
                </c:pt>
                <c:pt idx="3795">
                  <c:v>74.669999999999987</c:v>
                </c:pt>
                <c:pt idx="3796">
                  <c:v>74.669999999999987</c:v>
                </c:pt>
                <c:pt idx="3797">
                  <c:v>74.669999999999987</c:v>
                </c:pt>
                <c:pt idx="3798">
                  <c:v>74.679999999999978</c:v>
                </c:pt>
                <c:pt idx="3799">
                  <c:v>74.679999999999978</c:v>
                </c:pt>
                <c:pt idx="3800">
                  <c:v>74.679999999999978</c:v>
                </c:pt>
                <c:pt idx="3801">
                  <c:v>74.679999999999978</c:v>
                </c:pt>
                <c:pt idx="3802">
                  <c:v>74.679999999999978</c:v>
                </c:pt>
                <c:pt idx="3803">
                  <c:v>74.679999999999978</c:v>
                </c:pt>
                <c:pt idx="3804">
                  <c:v>74.679999999999978</c:v>
                </c:pt>
                <c:pt idx="3805">
                  <c:v>74.679999999999978</c:v>
                </c:pt>
                <c:pt idx="3806">
                  <c:v>74.69</c:v>
                </c:pt>
                <c:pt idx="3807">
                  <c:v>74.69</c:v>
                </c:pt>
                <c:pt idx="3808">
                  <c:v>74.69</c:v>
                </c:pt>
                <c:pt idx="3809">
                  <c:v>74.7</c:v>
                </c:pt>
                <c:pt idx="3810">
                  <c:v>74.7</c:v>
                </c:pt>
                <c:pt idx="3811">
                  <c:v>74.7</c:v>
                </c:pt>
                <c:pt idx="3812">
                  <c:v>74.7</c:v>
                </c:pt>
                <c:pt idx="3813">
                  <c:v>74.7</c:v>
                </c:pt>
                <c:pt idx="3814">
                  <c:v>74.7</c:v>
                </c:pt>
                <c:pt idx="3815">
                  <c:v>74.7</c:v>
                </c:pt>
                <c:pt idx="3816">
                  <c:v>74.7</c:v>
                </c:pt>
                <c:pt idx="3817">
                  <c:v>74.7</c:v>
                </c:pt>
                <c:pt idx="3818">
                  <c:v>74.7</c:v>
                </c:pt>
                <c:pt idx="3819">
                  <c:v>74.7</c:v>
                </c:pt>
                <c:pt idx="3820">
                  <c:v>74.710000000000008</c:v>
                </c:pt>
                <c:pt idx="3821">
                  <c:v>74.710000000000008</c:v>
                </c:pt>
                <c:pt idx="3822">
                  <c:v>74.710000000000008</c:v>
                </c:pt>
                <c:pt idx="3823">
                  <c:v>74.72</c:v>
                </c:pt>
                <c:pt idx="3824">
                  <c:v>74.72</c:v>
                </c:pt>
                <c:pt idx="3825">
                  <c:v>74.72</c:v>
                </c:pt>
                <c:pt idx="3826">
                  <c:v>74.72</c:v>
                </c:pt>
                <c:pt idx="3827">
                  <c:v>74.72</c:v>
                </c:pt>
                <c:pt idx="3828">
                  <c:v>74.72</c:v>
                </c:pt>
                <c:pt idx="3829">
                  <c:v>74.72</c:v>
                </c:pt>
                <c:pt idx="3830">
                  <c:v>74.72</c:v>
                </c:pt>
                <c:pt idx="3831">
                  <c:v>74.73</c:v>
                </c:pt>
                <c:pt idx="3832">
                  <c:v>74.73</c:v>
                </c:pt>
                <c:pt idx="3833">
                  <c:v>74.73</c:v>
                </c:pt>
                <c:pt idx="3834">
                  <c:v>74.73</c:v>
                </c:pt>
                <c:pt idx="3835">
                  <c:v>74.73</c:v>
                </c:pt>
                <c:pt idx="3836">
                  <c:v>74.73</c:v>
                </c:pt>
                <c:pt idx="3837">
                  <c:v>74.73</c:v>
                </c:pt>
                <c:pt idx="3838">
                  <c:v>74.740000000000009</c:v>
                </c:pt>
                <c:pt idx="3839">
                  <c:v>74.740000000000009</c:v>
                </c:pt>
                <c:pt idx="3840">
                  <c:v>74.740000000000009</c:v>
                </c:pt>
                <c:pt idx="3841">
                  <c:v>74.740000000000009</c:v>
                </c:pt>
                <c:pt idx="3842">
                  <c:v>74.740000000000009</c:v>
                </c:pt>
                <c:pt idx="3843">
                  <c:v>74.740000000000009</c:v>
                </c:pt>
                <c:pt idx="3844">
                  <c:v>74.740000000000009</c:v>
                </c:pt>
                <c:pt idx="3845">
                  <c:v>74.75</c:v>
                </c:pt>
                <c:pt idx="3846">
                  <c:v>74.75</c:v>
                </c:pt>
                <c:pt idx="3847">
                  <c:v>74.75</c:v>
                </c:pt>
                <c:pt idx="3848">
                  <c:v>74.75</c:v>
                </c:pt>
                <c:pt idx="3849">
                  <c:v>74.75</c:v>
                </c:pt>
                <c:pt idx="3850">
                  <c:v>74.75</c:v>
                </c:pt>
                <c:pt idx="3851">
                  <c:v>74.75</c:v>
                </c:pt>
                <c:pt idx="3852">
                  <c:v>74.75</c:v>
                </c:pt>
                <c:pt idx="3853">
                  <c:v>74.75</c:v>
                </c:pt>
                <c:pt idx="3854">
                  <c:v>74.75</c:v>
                </c:pt>
                <c:pt idx="3855">
                  <c:v>74.75</c:v>
                </c:pt>
                <c:pt idx="3856">
                  <c:v>74.760000000000005</c:v>
                </c:pt>
                <c:pt idx="3857">
                  <c:v>74.760000000000005</c:v>
                </c:pt>
                <c:pt idx="3858">
                  <c:v>74.760000000000005</c:v>
                </c:pt>
                <c:pt idx="3859">
                  <c:v>74.760000000000005</c:v>
                </c:pt>
                <c:pt idx="3860">
                  <c:v>74.760000000000005</c:v>
                </c:pt>
                <c:pt idx="3861">
                  <c:v>74.760000000000005</c:v>
                </c:pt>
                <c:pt idx="3862">
                  <c:v>74.760000000000005</c:v>
                </c:pt>
                <c:pt idx="3863">
                  <c:v>74.77</c:v>
                </c:pt>
                <c:pt idx="3864">
                  <c:v>74.77</c:v>
                </c:pt>
                <c:pt idx="3865">
                  <c:v>74.77</c:v>
                </c:pt>
                <c:pt idx="3866">
                  <c:v>74.77</c:v>
                </c:pt>
                <c:pt idx="3867">
                  <c:v>74.77</c:v>
                </c:pt>
                <c:pt idx="3868">
                  <c:v>74.77</c:v>
                </c:pt>
                <c:pt idx="3869">
                  <c:v>74.77</c:v>
                </c:pt>
                <c:pt idx="3870">
                  <c:v>74.77</c:v>
                </c:pt>
                <c:pt idx="3871">
                  <c:v>74.78</c:v>
                </c:pt>
                <c:pt idx="3872">
                  <c:v>74.78</c:v>
                </c:pt>
                <c:pt idx="3873">
                  <c:v>74.78</c:v>
                </c:pt>
                <c:pt idx="3874">
                  <c:v>74.78</c:v>
                </c:pt>
                <c:pt idx="3875">
                  <c:v>74.78</c:v>
                </c:pt>
                <c:pt idx="3876">
                  <c:v>74.78</c:v>
                </c:pt>
                <c:pt idx="3877">
                  <c:v>74.790000000000006</c:v>
                </c:pt>
                <c:pt idx="3878">
                  <c:v>74.790000000000006</c:v>
                </c:pt>
                <c:pt idx="3879">
                  <c:v>74.790000000000006</c:v>
                </c:pt>
                <c:pt idx="3880">
                  <c:v>74.790000000000006</c:v>
                </c:pt>
                <c:pt idx="3881">
                  <c:v>74.790000000000006</c:v>
                </c:pt>
                <c:pt idx="3882">
                  <c:v>74.790000000000006</c:v>
                </c:pt>
                <c:pt idx="3883">
                  <c:v>74.790000000000006</c:v>
                </c:pt>
                <c:pt idx="3884">
                  <c:v>74.790000000000006</c:v>
                </c:pt>
                <c:pt idx="3885">
                  <c:v>74.790000000000006</c:v>
                </c:pt>
                <c:pt idx="3886">
                  <c:v>74.790000000000006</c:v>
                </c:pt>
                <c:pt idx="3887">
                  <c:v>74.790000000000006</c:v>
                </c:pt>
                <c:pt idx="3888">
                  <c:v>74.790000000000006</c:v>
                </c:pt>
                <c:pt idx="3889">
                  <c:v>74.790000000000006</c:v>
                </c:pt>
                <c:pt idx="3890">
                  <c:v>74.790000000000006</c:v>
                </c:pt>
                <c:pt idx="3891">
                  <c:v>74.8</c:v>
                </c:pt>
                <c:pt idx="3892">
                  <c:v>74.8</c:v>
                </c:pt>
                <c:pt idx="3893">
                  <c:v>74.8</c:v>
                </c:pt>
                <c:pt idx="3894">
                  <c:v>74.8</c:v>
                </c:pt>
                <c:pt idx="3895">
                  <c:v>74.8</c:v>
                </c:pt>
                <c:pt idx="3896">
                  <c:v>74.8</c:v>
                </c:pt>
                <c:pt idx="3897">
                  <c:v>74.8</c:v>
                </c:pt>
                <c:pt idx="3898">
                  <c:v>74.8</c:v>
                </c:pt>
                <c:pt idx="3899">
                  <c:v>74.8</c:v>
                </c:pt>
                <c:pt idx="3900">
                  <c:v>74.81</c:v>
                </c:pt>
                <c:pt idx="3901">
                  <c:v>74.81</c:v>
                </c:pt>
                <c:pt idx="3902">
                  <c:v>74.81</c:v>
                </c:pt>
                <c:pt idx="3903">
                  <c:v>74.81</c:v>
                </c:pt>
                <c:pt idx="3904">
                  <c:v>74.81</c:v>
                </c:pt>
                <c:pt idx="3905">
                  <c:v>74.81</c:v>
                </c:pt>
                <c:pt idx="3906">
                  <c:v>74.81</c:v>
                </c:pt>
                <c:pt idx="3907">
                  <c:v>74.81</c:v>
                </c:pt>
                <c:pt idx="3908">
                  <c:v>74.81</c:v>
                </c:pt>
                <c:pt idx="3909">
                  <c:v>74.819999999999993</c:v>
                </c:pt>
                <c:pt idx="3910">
                  <c:v>74.819999999999993</c:v>
                </c:pt>
                <c:pt idx="3911">
                  <c:v>74.819999999999993</c:v>
                </c:pt>
                <c:pt idx="3912">
                  <c:v>74.819999999999993</c:v>
                </c:pt>
                <c:pt idx="3913">
                  <c:v>74.819999999999993</c:v>
                </c:pt>
                <c:pt idx="3914">
                  <c:v>74.819999999999993</c:v>
                </c:pt>
                <c:pt idx="3915">
                  <c:v>74.819999999999993</c:v>
                </c:pt>
                <c:pt idx="3916">
                  <c:v>74.819999999999993</c:v>
                </c:pt>
                <c:pt idx="3917">
                  <c:v>74.819999999999993</c:v>
                </c:pt>
                <c:pt idx="3918">
                  <c:v>74.819999999999993</c:v>
                </c:pt>
                <c:pt idx="3919">
                  <c:v>74.819999999999993</c:v>
                </c:pt>
                <c:pt idx="3920">
                  <c:v>74.83</c:v>
                </c:pt>
                <c:pt idx="3921">
                  <c:v>74.83</c:v>
                </c:pt>
                <c:pt idx="3922">
                  <c:v>74.83</c:v>
                </c:pt>
                <c:pt idx="3923">
                  <c:v>74.83</c:v>
                </c:pt>
                <c:pt idx="3924">
                  <c:v>74.83</c:v>
                </c:pt>
                <c:pt idx="3925">
                  <c:v>74.83</c:v>
                </c:pt>
                <c:pt idx="3926">
                  <c:v>74.83</c:v>
                </c:pt>
                <c:pt idx="3927">
                  <c:v>74.84</c:v>
                </c:pt>
                <c:pt idx="3928">
                  <c:v>74.84</c:v>
                </c:pt>
                <c:pt idx="3929">
                  <c:v>74.84</c:v>
                </c:pt>
                <c:pt idx="3930">
                  <c:v>74.849999999999994</c:v>
                </c:pt>
                <c:pt idx="3931">
                  <c:v>74.849999999999994</c:v>
                </c:pt>
                <c:pt idx="3932">
                  <c:v>74.849999999999994</c:v>
                </c:pt>
                <c:pt idx="3933">
                  <c:v>74.849999999999994</c:v>
                </c:pt>
                <c:pt idx="3934">
                  <c:v>74.849999999999994</c:v>
                </c:pt>
                <c:pt idx="3935">
                  <c:v>74.849999999999994</c:v>
                </c:pt>
                <c:pt idx="3936">
                  <c:v>74.849999999999994</c:v>
                </c:pt>
                <c:pt idx="3937">
                  <c:v>74.849999999999994</c:v>
                </c:pt>
                <c:pt idx="3938">
                  <c:v>74.849999999999994</c:v>
                </c:pt>
                <c:pt idx="3939">
                  <c:v>74.849999999999994</c:v>
                </c:pt>
                <c:pt idx="3940">
                  <c:v>74.86</c:v>
                </c:pt>
                <c:pt idx="3941">
                  <c:v>74.86</c:v>
                </c:pt>
                <c:pt idx="3942">
                  <c:v>74.86</c:v>
                </c:pt>
                <c:pt idx="3943">
                  <c:v>74.86</c:v>
                </c:pt>
                <c:pt idx="3944">
                  <c:v>74.86</c:v>
                </c:pt>
                <c:pt idx="3945">
                  <c:v>74.86</c:v>
                </c:pt>
                <c:pt idx="3946">
                  <c:v>74.86</c:v>
                </c:pt>
                <c:pt idx="3947">
                  <c:v>74.86999999999999</c:v>
                </c:pt>
                <c:pt idx="3948">
                  <c:v>74.86999999999999</c:v>
                </c:pt>
                <c:pt idx="3949">
                  <c:v>74.86999999999999</c:v>
                </c:pt>
                <c:pt idx="3950">
                  <c:v>74.86999999999999</c:v>
                </c:pt>
                <c:pt idx="3951">
                  <c:v>74.86999999999999</c:v>
                </c:pt>
                <c:pt idx="3952">
                  <c:v>74.86999999999999</c:v>
                </c:pt>
                <c:pt idx="3953">
                  <c:v>74.86999999999999</c:v>
                </c:pt>
                <c:pt idx="3954">
                  <c:v>74.86999999999999</c:v>
                </c:pt>
                <c:pt idx="3955">
                  <c:v>74.88</c:v>
                </c:pt>
                <c:pt idx="3956">
                  <c:v>74.88</c:v>
                </c:pt>
                <c:pt idx="3957">
                  <c:v>74.88</c:v>
                </c:pt>
                <c:pt idx="3958">
                  <c:v>74.88</c:v>
                </c:pt>
                <c:pt idx="3959">
                  <c:v>74.88</c:v>
                </c:pt>
                <c:pt idx="3960">
                  <c:v>74.88</c:v>
                </c:pt>
                <c:pt idx="3961">
                  <c:v>74.88</c:v>
                </c:pt>
                <c:pt idx="3962">
                  <c:v>74.88</c:v>
                </c:pt>
                <c:pt idx="3963">
                  <c:v>74.88</c:v>
                </c:pt>
                <c:pt idx="3964">
                  <c:v>74.89</c:v>
                </c:pt>
                <c:pt idx="3965">
                  <c:v>74.89</c:v>
                </c:pt>
                <c:pt idx="3966">
                  <c:v>74.89</c:v>
                </c:pt>
                <c:pt idx="3967">
                  <c:v>74.89</c:v>
                </c:pt>
                <c:pt idx="3968">
                  <c:v>74.89</c:v>
                </c:pt>
                <c:pt idx="3969">
                  <c:v>74.89</c:v>
                </c:pt>
                <c:pt idx="3970">
                  <c:v>74.89</c:v>
                </c:pt>
                <c:pt idx="3971">
                  <c:v>74.89</c:v>
                </c:pt>
                <c:pt idx="3972">
                  <c:v>74.89</c:v>
                </c:pt>
                <c:pt idx="3973">
                  <c:v>74.89</c:v>
                </c:pt>
                <c:pt idx="3974">
                  <c:v>74.89</c:v>
                </c:pt>
                <c:pt idx="3975">
                  <c:v>74.900000000000006</c:v>
                </c:pt>
                <c:pt idx="3976">
                  <c:v>74.900000000000006</c:v>
                </c:pt>
                <c:pt idx="3977">
                  <c:v>74.900000000000006</c:v>
                </c:pt>
                <c:pt idx="3978">
                  <c:v>74.900000000000006</c:v>
                </c:pt>
                <c:pt idx="3979">
                  <c:v>74.910000000000011</c:v>
                </c:pt>
                <c:pt idx="3980">
                  <c:v>74.910000000000011</c:v>
                </c:pt>
                <c:pt idx="3981">
                  <c:v>74.910000000000011</c:v>
                </c:pt>
                <c:pt idx="3982">
                  <c:v>74.910000000000011</c:v>
                </c:pt>
                <c:pt idx="3983">
                  <c:v>74.910000000000011</c:v>
                </c:pt>
                <c:pt idx="3984">
                  <c:v>74.910000000000011</c:v>
                </c:pt>
                <c:pt idx="3985">
                  <c:v>74.910000000000011</c:v>
                </c:pt>
                <c:pt idx="3986">
                  <c:v>74.92</c:v>
                </c:pt>
                <c:pt idx="3987">
                  <c:v>74.92</c:v>
                </c:pt>
                <c:pt idx="3988">
                  <c:v>74.92</c:v>
                </c:pt>
                <c:pt idx="3989">
                  <c:v>74.92</c:v>
                </c:pt>
                <c:pt idx="3990">
                  <c:v>74.92</c:v>
                </c:pt>
                <c:pt idx="3991">
                  <c:v>74.930000000000007</c:v>
                </c:pt>
                <c:pt idx="3992">
                  <c:v>74.930000000000007</c:v>
                </c:pt>
                <c:pt idx="3993">
                  <c:v>74.930000000000007</c:v>
                </c:pt>
                <c:pt idx="3994">
                  <c:v>74.930000000000007</c:v>
                </c:pt>
                <c:pt idx="3995">
                  <c:v>74.930000000000007</c:v>
                </c:pt>
                <c:pt idx="3996">
                  <c:v>74.930000000000007</c:v>
                </c:pt>
                <c:pt idx="3997">
                  <c:v>74.930000000000007</c:v>
                </c:pt>
                <c:pt idx="3998">
                  <c:v>74.930000000000007</c:v>
                </c:pt>
                <c:pt idx="3999">
                  <c:v>74.930000000000007</c:v>
                </c:pt>
                <c:pt idx="4000">
                  <c:v>74.930000000000007</c:v>
                </c:pt>
                <c:pt idx="4001">
                  <c:v>74.930000000000007</c:v>
                </c:pt>
                <c:pt idx="4002">
                  <c:v>74.940000000000012</c:v>
                </c:pt>
                <c:pt idx="4003">
                  <c:v>74.940000000000012</c:v>
                </c:pt>
                <c:pt idx="4004">
                  <c:v>74.940000000000012</c:v>
                </c:pt>
                <c:pt idx="4005">
                  <c:v>74.940000000000012</c:v>
                </c:pt>
                <c:pt idx="4006">
                  <c:v>74.940000000000012</c:v>
                </c:pt>
                <c:pt idx="4007">
                  <c:v>74.95</c:v>
                </c:pt>
                <c:pt idx="4008">
                  <c:v>74.95</c:v>
                </c:pt>
                <c:pt idx="4009">
                  <c:v>74.95</c:v>
                </c:pt>
                <c:pt idx="4010">
                  <c:v>74.95</c:v>
                </c:pt>
                <c:pt idx="4011">
                  <c:v>74.960000000000008</c:v>
                </c:pt>
                <c:pt idx="4012">
                  <c:v>74.960000000000008</c:v>
                </c:pt>
                <c:pt idx="4013">
                  <c:v>74.960000000000008</c:v>
                </c:pt>
                <c:pt idx="4014">
                  <c:v>74.960000000000008</c:v>
                </c:pt>
                <c:pt idx="4015">
                  <c:v>74.960000000000008</c:v>
                </c:pt>
                <c:pt idx="4016">
                  <c:v>74.960000000000008</c:v>
                </c:pt>
                <c:pt idx="4017">
                  <c:v>74.960000000000008</c:v>
                </c:pt>
                <c:pt idx="4018">
                  <c:v>74.960000000000008</c:v>
                </c:pt>
                <c:pt idx="4019">
                  <c:v>74.960000000000008</c:v>
                </c:pt>
                <c:pt idx="4020">
                  <c:v>74.97</c:v>
                </c:pt>
                <c:pt idx="4021">
                  <c:v>74.97</c:v>
                </c:pt>
                <c:pt idx="4022">
                  <c:v>74.97</c:v>
                </c:pt>
                <c:pt idx="4023">
                  <c:v>74.98</c:v>
                </c:pt>
                <c:pt idx="4024">
                  <c:v>74.98</c:v>
                </c:pt>
                <c:pt idx="4025">
                  <c:v>74.98</c:v>
                </c:pt>
                <c:pt idx="4026">
                  <c:v>74.98</c:v>
                </c:pt>
                <c:pt idx="4027">
                  <c:v>74.98</c:v>
                </c:pt>
                <c:pt idx="4028">
                  <c:v>74.98</c:v>
                </c:pt>
                <c:pt idx="4029">
                  <c:v>74.98</c:v>
                </c:pt>
                <c:pt idx="4030">
                  <c:v>74.98</c:v>
                </c:pt>
                <c:pt idx="4031">
                  <c:v>74.98</c:v>
                </c:pt>
                <c:pt idx="4032">
                  <c:v>74.98</c:v>
                </c:pt>
                <c:pt idx="4033">
                  <c:v>74.98</c:v>
                </c:pt>
                <c:pt idx="4034">
                  <c:v>74.990000000000009</c:v>
                </c:pt>
                <c:pt idx="4035">
                  <c:v>74.990000000000009</c:v>
                </c:pt>
                <c:pt idx="4036">
                  <c:v>74.990000000000009</c:v>
                </c:pt>
                <c:pt idx="4037">
                  <c:v>74.990000000000009</c:v>
                </c:pt>
                <c:pt idx="4038">
                  <c:v>74.990000000000009</c:v>
                </c:pt>
                <c:pt idx="4039">
                  <c:v>74.990000000000009</c:v>
                </c:pt>
                <c:pt idx="4040">
                  <c:v>74.990000000000009</c:v>
                </c:pt>
                <c:pt idx="4041">
                  <c:v>74.990000000000009</c:v>
                </c:pt>
                <c:pt idx="4042">
                  <c:v>74.990000000000009</c:v>
                </c:pt>
                <c:pt idx="4043">
                  <c:v>74.990000000000009</c:v>
                </c:pt>
                <c:pt idx="4044">
                  <c:v>75</c:v>
                </c:pt>
                <c:pt idx="4045">
                  <c:v>75</c:v>
                </c:pt>
                <c:pt idx="4046">
                  <c:v>75</c:v>
                </c:pt>
                <c:pt idx="4047">
                  <c:v>75</c:v>
                </c:pt>
                <c:pt idx="4048">
                  <c:v>75</c:v>
                </c:pt>
                <c:pt idx="4049">
                  <c:v>75</c:v>
                </c:pt>
                <c:pt idx="4050">
                  <c:v>75</c:v>
                </c:pt>
                <c:pt idx="4051">
                  <c:v>75</c:v>
                </c:pt>
                <c:pt idx="4052">
                  <c:v>75.010000000000005</c:v>
                </c:pt>
                <c:pt idx="4053">
                  <c:v>75.010000000000005</c:v>
                </c:pt>
                <c:pt idx="4054">
                  <c:v>75.010000000000005</c:v>
                </c:pt>
                <c:pt idx="4055">
                  <c:v>75.010000000000005</c:v>
                </c:pt>
                <c:pt idx="4056">
                  <c:v>75.010000000000005</c:v>
                </c:pt>
                <c:pt idx="4057">
                  <c:v>75.010000000000005</c:v>
                </c:pt>
                <c:pt idx="4058">
                  <c:v>75.010000000000005</c:v>
                </c:pt>
                <c:pt idx="4059">
                  <c:v>75.010000000000005</c:v>
                </c:pt>
                <c:pt idx="4060">
                  <c:v>75.010000000000005</c:v>
                </c:pt>
                <c:pt idx="4061">
                  <c:v>75.010000000000005</c:v>
                </c:pt>
                <c:pt idx="4062">
                  <c:v>75.010000000000005</c:v>
                </c:pt>
                <c:pt idx="4063">
                  <c:v>75.010000000000005</c:v>
                </c:pt>
                <c:pt idx="4064">
                  <c:v>75.010000000000005</c:v>
                </c:pt>
                <c:pt idx="4065">
                  <c:v>75.010000000000005</c:v>
                </c:pt>
                <c:pt idx="4066">
                  <c:v>75.010000000000005</c:v>
                </c:pt>
                <c:pt idx="4067">
                  <c:v>75.02</c:v>
                </c:pt>
                <c:pt idx="4068">
                  <c:v>75.02</c:v>
                </c:pt>
                <c:pt idx="4069">
                  <c:v>75.02</c:v>
                </c:pt>
                <c:pt idx="4070">
                  <c:v>75.02</c:v>
                </c:pt>
                <c:pt idx="4071">
                  <c:v>75.02</c:v>
                </c:pt>
                <c:pt idx="4072">
                  <c:v>75.02</c:v>
                </c:pt>
                <c:pt idx="4073">
                  <c:v>75.02</c:v>
                </c:pt>
                <c:pt idx="4074">
                  <c:v>75.02</c:v>
                </c:pt>
                <c:pt idx="4075">
                  <c:v>75.03</c:v>
                </c:pt>
                <c:pt idx="4076">
                  <c:v>75.03</c:v>
                </c:pt>
                <c:pt idx="4077">
                  <c:v>75.03</c:v>
                </c:pt>
                <c:pt idx="4078">
                  <c:v>75.03</c:v>
                </c:pt>
                <c:pt idx="4079">
                  <c:v>75.03</c:v>
                </c:pt>
                <c:pt idx="4080">
                  <c:v>75.03</c:v>
                </c:pt>
                <c:pt idx="4081">
                  <c:v>75.03</c:v>
                </c:pt>
                <c:pt idx="4082">
                  <c:v>75.040000000000006</c:v>
                </c:pt>
                <c:pt idx="4083">
                  <c:v>75.040000000000006</c:v>
                </c:pt>
                <c:pt idx="4084">
                  <c:v>75.040000000000006</c:v>
                </c:pt>
                <c:pt idx="4085">
                  <c:v>75.040000000000006</c:v>
                </c:pt>
                <c:pt idx="4086">
                  <c:v>75.040000000000006</c:v>
                </c:pt>
                <c:pt idx="4087">
                  <c:v>75.040000000000006</c:v>
                </c:pt>
                <c:pt idx="4088">
                  <c:v>75.040000000000006</c:v>
                </c:pt>
                <c:pt idx="4089">
                  <c:v>75.05</c:v>
                </c:pt>
                <c:pt idx="4090">
                  <c:v>75.05</c:v>
                </c:pt>
                <c:pt idx="4091">
                  <c:v>75.05</c:v>
                </c:pt>
                <c:pt idx="4092">
                  <c:v>75.05</c:v>
                </c:pt>
                <c:pt idx="4093">
                  <c:v>75.05</c:v>
                </c:pt>
                <c:pt idx="4094">
                  <c:v>75.05</c:v>
                </c:pt>
                <c:pt idx="4095">
                  <c:v>75.05</c:v>
                </c:pt>
                <c:pt idx="4096">
                  <c:v>75.06</c:v>
                </c:pt>
                <c:pt idx="4097">
                  <c:v>75.06</c:v>
                </c:pt>
                <c:pt idx="4098">
                  <c:v>75.06</c:v>
                </c:pt>
                <c:pt idx="4099">
                  <c:v>75.06</c:v>
                </c:pt>
                <c:pt idx="4100">
                  <c:v>75.06</c:v>
                </c:pt>
                <c:pt idx="4101">
                  <c:v>75.06</c:v>
                </c:pt>
                <c:pt idx="4102">
                  <c:v>75.06</c:v>
                </c:pt>
                <c:pt idx="4103">
                  <c:v>75.069999999999993</c:v>
                </c:pt>
                <c:pt idx="4104">
                  <c:v>75.069999999999993</c:v>
                </c:pt>
                <c:pt idx="4105">
                  <c:v>75.069999999999993</c:v>
                </c:pt>
                <c:pt idx="4106">
                  <c:v>75.069999999999993</c:v>
                </c:pt>
                <c:pt idx="4107">
                  <c:v>75.069999999999993</c:v>
                </c:pt>
                <c:pt idx="4108">
                  <c:v>75.069999999999993</c:v>
                </c:pt>
                <c:pt idx="4109">
                  <c:v>75.069999999999993</c:v>
                </c:pt>
                <c:pt idx="4110">
                  <c:v>75.069999999999993</c:v>
                </c:pt>
                <c:pt idx="4111">
                  <c:v>75.069999999999993</c:v>
                </c:pt>
                <c:pt idx="4112">
                  <c:v>75.08</c:v>
                </c:pt>
                <c:pt idx="4113">
                  <c:v>75.08</c:v>
                </c:pt>
                <c:pt idx="4114">
                  <c:v>75.08</c:v>
                </c:pt>
                <c:pt idx="4115">
                  <c:v>75.08</c:v>
                </c:pt>
                <c:pt idx="4116">
                  <c:v>75.08</c:v>
                </c:pt>
                <c:pt idx="4117">
                  <c:v>75.08</c:v>
                </c:pt>
                <c:pt idx="4118">
                  <c:v>75.08</c:v>
                </c:pt>
                <c:pt idx="4119">
                  <c:v>75.08</c:v>
                </c:pt>
                <c:pt idx="4120">
                  <c:v>75.08</c:v>
                </c:pt>
                <c:pt idx="4121">
                  <c:v>75.08</c:v>
                </c:pt>
                <c:pt idx="4122">
                  <c:v>75.08</c:v>
                </c:pt>
                <c:pt idx="4123">
                  <c:v>75.08</c:v>
                </c:pt>
                <c:pt idx="4124">
                  <c:v>75.08</c:v>
                </c:pt>
                <c:pt idx="4125">
                  <c:v>75.08</c:v>
                </c:pt>
                <c:pt idx="4126">
                  <c:v>75.08</c:v>
                </c:pt>
                <c:pt idx="4127">
                  <c:v>75.08</c:v>
                </c:pt>
                <c:pt idx="4128">
                  <c:v>75.09</c:v>
                </c:pt>
                <c:pt idx="4129">
                  <c:v>75.09</c:v>
                </c:pt>
                <c:pt idx="4130">
                  <c:v>75.09</c:v>
                </c:pt>
                <c:pt idx="4131">
                  <c:v>75.099999999999994</c:v>
                </c:pt>
                <c:pt idx="4132">
                  <c:v>75.099999999999994</c:v>
                </c:pt>
                <c:pt idx="4133">
                  <c:v>75.099999999999994</c:v>
                </c:pt>
                <c:pt idx="4134">
                  <c:v>75.099999999999994</c:v>
                </c:pt>
                <c:pt idx="4135">
                  <c:v>75.099999999999994</c:v>
                </c:pt>
                <c:pt idx="4136">
                  <c:v>75.099999999999994</c:v>
                </c:pt>
                <c:pt idx="4137">
                  <c:v>75.11</c:v>
                </c:pt>
                <c:pt idx="4138">
                  <c:v>75.11</c:v>
                </c:pt>
                <c:pt idx="4139">
                  <c:v>75.11</c:v>
                </c:pt>
                <c:pt idx="4140">
                  <c:v>75.11</c:v>
                </c:pt>
                <c:pt idx="4141">
                  <c:v>75.11</c:v>
                </c:pt>
                <c:pt idx="4142">
                  <c:v>75.11</c:v>
                </c:pt>
                <c:pt idx="4143">
                  <c:v>75.11999999999999</c:v>
                </c:pt>
                <c:pt idx="4144">
                  <c:v>75.11999999999999</c:v>
                </c:pt>
                <c:pt idx="4145">
                  <c:v>75.11999999999999</c:v>
                </c:pt>
                <c:pt idx="4146">
                  <c:v>75.11999999999999</c:v>
                </c:pt>
                <c:pt idx="4147">
                  <c:v>75.11999999999999</c:v>
                </c:pt>
                <c:pt idx="4148">
                  <c:v>75.13</c:v>
                </c:pt>
                <c:pt idx="4149">
                  <c:v>75.13</c:v>
                </c:pt>
                <c:pt idx="4150">
                  <c:v>75.13</c:v>
                </c:pt>
                <c:pt idx="4151">
                  <c:v>75.13</c:v>
                </c:pt>
                <c:pt idx="4152">
                  <c:v>75.14</c:v>
                </c:pt>
                <c:pt idx="4153">
                  <c:v>75.14</c:v>
                </c:pt>
                <c:pt idx="4154">
                  <c:v>75.14</c:v>
                </c:pt>
                <c:pt idx="4155">
                  <c:v>75.14</c:v>
                </c:pt>
                <c:pt idx="4156">
                  <c:v>75.14</c:v>
                </c:pt>
                <c:pt idx="4157">
                  <c:v>75.14</c:v>
                </c:pt>
                <c:pt idx="4158">
                  <c:v>75.14</c:v>
                </c:pt>
                <c:pt idx="4159">
                  <c:v>75.14</c:v>
                </c:pt>
                <c:pt idx="4160">
                  <c:v>75.14</c:v>
                </c:pt>
                <c:pt idx="4161">
                  <c:v>75.14</c:v>
                </c:pt>
                <c:pt idx="4162">
                  <c:v>75.14</c:v>
                </c:pt>
                <c:pt idx="4163">
                  <c:v>75.14</c:v>
                </c:pt>
                <c:pt idx="4164">
                  <c:v>75.149999999999991</c:v>
                </c:pt>
                <c:pt idx="4165">
                  <c:v>75.149999999999991</c:v>
                </c:pt>
                <c:pt idx="4166">
                  <c:v>75.149999999999991</c:v>
                </c:pt>
                <c:pt idx="4167">
                  <c:v>75.149999999999991</c:v>
                </c:pt>
                <c:pt idx="4168">
                  <c:v>75.149999999999991</c:v>
                </c:pt>
                <c:pt idx="4169">
                  <c:v>75.16</c:v>
                </c:pt>
                <c:pt idx="4170">
                  <c:v>75.16</c:v>
                </c:pt>
                <c:pt idx="4171">
                  <c:v>75.16</c:v>
                </c:pt>
                <c:pt idx="4172">
                  <c:v>75.16</c:v>
                </c:pt>
                <c:pt idx="4173">
                  <c:v>75.16</c:v>
                </c:pt>
                <c:pt idx="4174">
                  <c:v>75.16</c:v>
                </c:pt>
                <c:pt idx="4175">
                  <c:v>75.16</c:v>
                </c:pt>
                <c:pt idx="4176">
                  <c:v>75.16</c:v>
                </c:pt>
                <c:pt idx="4177">
                  <c:v>75.169999999999987</c:v>
                </c:pt>
                <c:pt idx="4178">
                  <c:v>75.169999999999987</c:v>
                </c:pt>
                <c:pt idx="4179">
                  <c:v>75.169999999999987</c:v>
                </c:pt>
                <c:pt idx="4180">
                  <c:v>75.169999999999987</c:v>
                </c:pt>
                <c:pt idx="4181">
                  <c:v>75.169999999999987</c:v>
                </c:pt>
                <c:pt idx="4182">
                  <c:v>75.169999999999987</c:v>
                </c:pt>
                <c:pt idx="4183">
                  <c:v>75.169999999999987</c:v>
                </c:pt>
                <c:pt idx="4184">
                  <c:v>75.169999999999987</c:v>
                </c:pt>
                <c:pt idx="4185">
                  <c:v>75.169999999999987</c:v>
                </c:pt>
                <c:pt idx="4186">
                  <c:v>75.169999999999987</c:v>
                </c:pt>
                <c:pt idx="4187">
                  <c:v>75.169999999999987</c:v>
                </c:pt>
                <c:pt idx="4188">
                  <c:v>75.169999999999987</c:v>
                </c:pt>
                <c:pt idx="4189">
                  <c:v>75.169999999999987</c:v>
                </c:pt>
                <c:pt idx="4190">
                  <c:v>75.179999999999978</c:v>
                </c:pt>
                <c:pt idx="4191">
                  <c:v>75.179999999999978</c:v>
                </c:pt>
                <c:pt idx="4192">
                  <c:v>75.179999999999978</c:v>
                </c:pt>
                <c:pt idx="4193">
                  <c:v>75.179999999999978</c:v>
                </c:pt>
                <c:pt idx="4194">
                  <c:v>75.179999999999978</c:v>
                </c:pt>
                <c:pt idx="4195">
                  <c:v>75.179999999999978</c:v>
                </c:pt>
                <c:pt idx="4196">
                  <c:v>75.179999999999978</c:v>
                </c:pt>
                <c:pt idx="4197">
                  <c:v>75.19</c:v>
                </c:pt>
                <c:pt idx="4198">
                  <c:v>75.19</c:v>
                </c:pt>
                <c:pt idx="4199">
                  <c:v>75.19</c:v>
                </c:pt>
                <c:pt idx="4200">
                  <c:v>75.19</c:v>
                </c:pt>
                <c:pt idx="4201">
                  <c:v>75.19</c:v>
                </c:pt>
                <c:pt idx="4202">
                  <c:v>75.19</c:v>
                </c:pt>
                <c:pt idx="4203">
                  <c:v>75.19</c:v>
                </c:pt>
                <c:pt idx="4204">
                  <c:v>75.19</c:v>
                </c:pt>
                <c:pt idx="4205">
                  <c:v>75.19</c:v>
                </c:pt>
                <c:pt idx="4206">
                  <c:v>75.19</c:v>
                </c:pt>
                <c:pt idx="4207">
                  <c:v>75.19</c:v>
                </c:pt>
                <c:pt idx="4208">
                  <c:v>75.19</c:v>
                </c:pt>
                <c:pt idx="4209">
                  <c:v>75.19</c:v>
                </c:pt>
                <c:pt idx="4210">
                  <c:v>75.19</c:v>
                </c:pt>
                <c:pt idx="4211">
                  <c:v>75.19</c:v>
                </c:pt>
                <c:pt idx="4212">
                  <c:v>75.19</c:v>
                </c:pt>
                <c:pt idx="4213">
                  <c:v>75.19</c:v>
                </c:pt>
                <c:pt idx="4214">
                  <c:v>75.19</c:v>
                </c:pt>
                <c:pt idx="4215">
                  <c:v>75.19</c:v>
                </c:pt>
                <c:pt idx="4216">
                  <c:v>75.2</c:v>
                </c:pt>
                <c:pt idx="4217">
                  <c:v>75.2</c:v>
                </c:pt>
                <c:pt idx="4218">
                  <c:v>75.2</c:v>
                </c:pt>
                <c:pt idx="4219">
                  <c:v>75.2</c:v>
                </c:pt>
                <c:pt idx="4220">
                  <c:v>75.2</c:v>
                </c:pt>
                <c:pt idx="4221">
                  <c:v>75.2</c:v>
                </c:pt>
                <c:pt idx="4222">
                  <c:v>75.2</c:v>
                </c:pt>
                <c:pt idx="4223">
                  <c:v>75.2</c:v>
                </c:pt>
                <c:pt idx="4224">
                  <c:v>75.2</c:v>
                </c:pt>
                <c:pt idx="4225">
                  <c:v>75.210000000000008</c:v>
                </c:pt>
                <c:pt idx="4226">
                  <c:v>75.210000000000008</c:v>
                </c:pt>
                <c:pt idx="4227">
                  <c:v>75.210000000000008</c:v>
                </c:pt>
                <c:pt idx="4228">
                  <c:v>75.210000000000008</c:v>
                </c:pt>
                <c:pt idx="4229">
                  <c:v>75.210000000000008</c:v>
                </c:pt>
                <c:pt idx="4230">
                  <c:v>75.210000000000008</c:v>
                </c:pt>
                <c:pt idx="4231">
                  <c:v>75.210000000000008</c:v>
                </c:pt>
                <c:pt idx="4232">
                  <c:v>75.22</c:v>
                </c:pt>
                <c:pt idx="4233">
                  <c:v>75.22</c:v>
                </c:pt>
                <c:pt idx="4234">
                  <c:v>75.22</c:v>
                </c:pt>
                <c:pt idx="4235">
                  <c:v>75.22</c:v>
                </c:pt>
                <c:pt idx="4236">
                  <c:v>75.22</c:v>
                </c:pt>
                <c:pt idx="4237">
                  <c:v>75.22</c:v>
                </c:pt>
                <c:pt idx="4238">
                  <c:v>75.22</c:v>
                </c:pt>
                <c:pt idx="4239">
                  <c:v>75.22</c:v>
                </c:pt>
                <c:pt idx="4240">
                  <c:v>75.22</c:v>
                </c:pt>
                <c:pt idx="4241">
                  <c:v>75.22</c:v>
                </c:pt>
                <c:pt idx="4242">
                  <c:v>75.23</c:v>
                </c:pt>
                <c:pt idx="4243">
                  <c:v>75.23</c:v>
                </c:pt>
                <c:pt idx="4244">
                  <c:v>75.23</c:v>
                </c:pt>
                <c:pt idx="4245">
                  <c:v>75.23</c:v>
                </c:pt>
                <c:pt idx="4246">
                  <c:v>75.240000000000009</c:v>
                </c:pt>
                <c:pt idx="4247">
                  <c:v>75.240000000000009</c:v>
                </c:pt>
                <c:pt idx="4248">
                  <c:v>75.240000000000009</c:v>
                </c:pt>
                <c:pt idx="4249">
                  <c:v>75.240000000000009</c:v>
                </c:pt>
                <c:pt idx="4250">
                  <c:v>75.240000000000009</c:v>
                </c:pt>
                <c:pt idx="4251">
                  <c:v>75.240000000000009</c:v>
                </c:pt>
                <c:pt idx="4252">
                  <c:v>75.25</c:v>
                </c:pt>
                <c:pt idx="4253">
                  <c:v>75.25</c:v>
                </c:pt>
                <c:pt idx="4254">
                  <c:v>75.25</c:v>
                </c:pt>
                <c:pt idx="4255">
                  <c:v>75.25</c:v>
                </c:pt>
                <c:pt idx="4256">
                  <c:v>75.25</c:v>
                </c:pt>
                <c:pt idx="4257">
                  <c:v>75.25</c:v>
                </c:pt>
                <c:pt idx="4258">
                  <c:v>75.260000000000005</c:v>
                </c:pt>
                <c:pt idx="4259">
                  <c:v>75.260000000000005</c:v>
                </c:pt>
                <c:pt idx="4260">
                  <c:v>75.260000000000005</c:v>
                </c:pt>
                <c:pt idx="4261">
                  <c:v>75.260000000000005</c:v>
                </c:pt>
                <c:pt idx="4262">
                  <c:v>75.260000000000005</c:v>
                </c:pt>
                <c:pt idx="4263">
                  <c:v>75.260000000000005</c:v>
                </c:pt>
                <c:pt idx="4264">
                  <c:v>75.27</c:v>
                </c:pt>
                <c:pt idx="4265">
                  <c:v>75.27</c:v>
                </c:pt>
                <c:pt idx="4266">
                  <c:v>75.27</c:v>
                </c:pt>
                <c:pt idx="4267">
                  <c:v>75.27</c:v>
                </c:pt>
                <c:pt idx="4268">
                  <c:v>75.28</c:v>
                </c:pt>
                <c:pt idx="4269">
                  <c:v>75.28</c:v>
                </c:pt>
                <c:pt idx="4270">
                  <c:v>75.290000000000006</c:v>
                </c:pt>
                <c:pt idx="4271">
                  <c:v>75.290000000000006</c:v>
                </c:pt>
                <c:pt idx="4272">
                  <c:v>75.290000000000006</c:v>
                </c:pt>
                <c:pt idx="4273">
                  <c:v>75.290000000000006</c:v>
                </c:pt>
                <c:pt idx="4274">
                  <c:v>75.290000000000006</c:v>
                </c:pt>
                <c:pt idx="4275">
                  <c:v>75.3</c:v>
                </c:pt>
                <c:pt idx="4276">
                  <c:v>75.3</c:v>
                </c:pt>
                <c:pt idx="4277">
                  <c:v>75.3</c:v>
                </c:pt>
                <c:pt idx="4278">
                  <c:v>75.3</c:v>
                </c:pt>
                <c:pt idx="4279">
                  <c:v>75.3</c:v>
                </c:pt>
                <c:pt idx="4280">
                  <c:v>75.3</c:v>
                </c:pt>
                <c:pt idx="4281">
                  <c:v>75.3</c:v>
                </c:pt>
                <c:pt idx="4282">
                  <c:v>75.3</c:v>
                </c:pt>
                <c:pt idx="4283">
                  <c:v>75.3</c:v>
                </c:pt>
                <c:pt idx="4284">
                  <c:v>75.3</c:v>
                </c:pt>
                <c:pt idx="4285">
                  <c:v>75.3</c:v>
                </c:pt>
                <c:pt idx="4286">
                  <c:v>75.31</c:v>
                </c:pt>
                <c:pt idx="4287">
                  <c:v>75.31</c:v>
                </c:pt>
                <c:pt idx="4288">
                  <c:v>75.31</c:v>
                </c:pt>
                <c:pt idx="4289">
                  <c:v>75.31</c:v>
                </c:pt>
                <c:pt idx="4290">
                  <c:v>75.31</c:v>
                </c:pt>
                <c:pt idx="4291">
                  <c:v>75.31</c:v>
                </c:pt>
                <c:pt idx="4292">
                  <c:v>75.31</c:v>
                </c:pt>
                <c:pt idx="4293">
                  <c:v>75.31</c:v>
                </c:pt>
                <c:pt idx="4294">
                  <c:v>75.319999999999993</c:v>
                </c:pt>
                <c:pt idx="4295">
                  <c:v>75.319999999999993</c:v>
                </c:pt>
                <c:pt idx="4296">
                  <c:v>75.319999999999993</c:v>
                </c:pt>
                <c:pt idx="4297">
                  <c:v>75.319999999999993</c:v>
                </c:pt>
                <c:pt idx="4298">
                  <c:v>75.33</c:v>
                </c:pt>
                <c:pt idx="4299">
                  <c:v>75.33</c:v>
                </c:pt>
                <c:pt idx="4300">
                  <c:v>75.33</c:v>
                </c:pt>
                <c:pt idx="4301">
                  <c:v>75.33</c:v>
                </c:pt>
                <c:pt idx="4302">
                  <c:v>75.33</c:v>
                </c:pt>
                <c:pt idx="4303">
                  <c:v>75.33</c:v>
                </c:pt>
                <c:pt idx="4304">
                  <c:v>75.33</c:v>
                </c:pt>
                <c:pt idx="4305">
                  <c:v>75.33</c:v>
                </c:pt>
                <c:pt idx="4306">
                  <c:v>75.33</c:v>
                </c:pt>
                <c:pt idx="4307">
                  <c:v>75.33</c:v>
                </c:pt>
                <c:pt idx="4308">
                  <c:v>75.33</c:v>
                </c:pt>
                <c:pt idx="4309">
                  <c:v>75.34</c:v>
                </c:pt>
                <c:pt idx="4310">
                  <c:v>75.34</c:v>
                </c:pt>
                <c:pt idx="4311">
                  <c:v>75.34</c:v>
                </c:pt>
                <c:pt idx="4312">
                  <c:v>75.34</c:v>
                </c:pt>
                <c:pt idx="4313">
                  <c:v>75.34</c:v>
                </c:pt>
                <c:pt idx="4314">
                  <c:v>75.34</c:v>
                </c:pt>
                <c:pt idx="4315">
                  <c:v>75.34</c:v>
                </c:pt>
                <c:pt idx="4316">
                  <c:v>75.34</c:v>
                </c:pt>
                <c:pt idx="4317">
                  <c:v>75.349999999999994</c:v>
                </c:pt>
                <c:pt idx="4318">
                  <c:v>75.349999999999994</c:v>
                </c:pt>
                <c:pt idx="4319">
                  <c:v>75.349999999999994</c:v>
                </c:pt>
                <c:pt idx="4320">
                  <c:v>75.349999999999994</c:v>
                </c:pt>
                <c:pt idx="4321">
                  <c:v>75.349999999999994</c:v>
                </c:pt>
                <c:pt idx="4322">
                  <c:v>75.36</c:v>
                </c:pt>
                <c:pt idx="4323">
                  <c:v>75.36</c:v>
                </c:pt>
                <c:pt idx="4324">
                  <c:v>75.36</c:v>
                </c:pt>
                <c:pt idx="4325">
                  <c:v>75.36</c:v>
                </c:pt>
                <c:pt idx="4326">
                  <c:v>75.36</c:v>
                </c:pt>
                <c:pt idx="4327">
                  <c:v>75.36</c:v>
                </c:pt>
                <c:pt idx="4328">
                  <c:v>75.36</c:v>
                </c:pt>
                <c:pt idx="4329">
                  <c:v>75.36999999999999</c:v>
                </c:pt>
                <c:pt idx="4330">
                  <c:v>75.36999999999999</c:v>
                </c:pt>
                <c:pt idx="4331">
                  <c:v>75.36999999999999</c:v>
                </c:pt>
                <c:pt idx="4332">
                  <c:v>75.36999999999999</c:v>
                </c:pt>
                <c:pt idx="4333">
                  <c:v>75.36999999999999</c:v>
                </c:pt>
                <c:pt idx="4334">
                  <c:v>75.36999999999999</c:v>
                </c:pt>
                <c:pt idx="4335">
                  <c:v>75.36999999999999</c:v>
                </c:pt>
                <c:pt idx="4336">
                  <c:v>75.36999999999999</c:v>
                </c:pt>
                <c:pt idx="4337">
                  <c:v>75.38</c:v>
                </c:pt>
                <c:pt idx="4338">
                  <c:v>75.38</c:v>
                </c:pt>
                <c:pt idx="4339">
                  <c:v>75.38</c:v>
                </c:pt>
                <c:pt idx="4340">
                  <c:v>75.38</c:v>
                </c:pt>
                <c:pt idx="4341">
                  <c:v>75.38</c:v>
                </c:pt>
                <c:pt idx="4342">
                  <c:v>75.38</c:v>
                </c:pt>
                <c:pt idx="4343">
                  <c:v>75.38</c:v>
                </c:pt>
                <c:pt idx="4344">
                  <c:v>75.39</c:v>
                </c:pt>
                <c:pt idx="4345">
                  <c:v>75.39</c:v>
                </c:pt>
                <c:pt idx="4346">
                  <c:v>75.39</c:v>
                </c:pt>
                <c:pt idx="4347">
                  <c:v>75.39</c:v>
                </c:pt>
                <c:pt idx="4348">
                  <c:v>75.39</c:v>
                </c:pt>
                <c:pt idx="4349">
                  <c:v>75.39</c:v>
                </c:pt>
                <c:pt idx="4350">
                  <c:v>75.39</c:v>
                </c:pt>
                <c:pt idx="4351">
                  <c:v>75.39</c:v>
                </c:pt>
                <c:pt idx="4352">
                  <c:v>75.39</c:v>
                </c:pt>
                <c:pt idx="4353">
                  <c:v>75.39</c:v>
                </c:pt>
                <c:pt idx="4354">
                  <c:v>75.400000000000006</c:v>
                </c:pt>
                <c:pt idx="4355">
                  <c:v>75.400000000000006</c:v>
                </c:pt>
                <c:pt idx="4356">
                  <c:v>75.400000000000006</c:v>
                </c:pt>
                <c:pt idx="4357">
                  <c:v>75.400000000000006</c:v>
                </c:pt>
                <c:pt idx="4358">
                  <c:v>75.400000000000006</c:v>
                </c:pt>
                <c:pt idx="4359">
                  <c:v>75.400000000000006</c:v>
                </c:pt>
                <c:pt idx="4360">
                  <c:v>75.410000000000011</c:v>
                </c:pt>
                <c:pt idx="4361">
                  <c:v>75.410000000000011</c:v>
                </c:pt>
                <c:pt idx="4362">
                  <c:v>75.410000000000011</c:v>
                </c:pt>
                <c:pt idx="4363">
                  <c:v>75.410000000000011</c:v>
                </c:pt>
                <c:pt idx="4364">
                  <c:v>75.410000000000011</c:v>
                </c:pt>
                <c:pt idx="4365">
                  <c:v>75.410000000000011</c:v>
                </c:pt>
                <c:pt idx="4366">
                  <c:v>75.410000000000011</c:v>
                </c:pt>
                <c:pt idx="4367">
                  <c:v>75.410000000000011</c:v>
                </c:pt>
                <c:pt idx="4368">
                  <c:v>75.410000000000011</c:v>
                </c:pt>
                <c:pt idx="4369">
                  <c:v>75.410000000000011</c:v>
                </c:pt>
                <c:pt idx="4370">
                  <c:v>75.410000000000011</c:v>
                </c:pt>
                <c:pt idx="4371">
                  <c:v>75.410000000000011</c:v>
                </c:pt>
                <c:pt idx="4372">
                  <c:v>75.410000000000011</c:v>
                </c:pt>
                <c:pt idx="4373">
                  <c:v>75.410000000000011</c:v>
                </c:pt>
                <c:pt idx="4374">
                  <c:v>75.410000000000011</c:v>
                </c:pt>
                <c:pt idx="4375">
                  <c:v>75.42</c:v>
                </c:pt>
                <c:pt idx="4376">
                  <c:v>75.42</c:v>
                </c:pt>
                <c:pt idx="4377">
                  <c:v>75.42</c:v>
                </c:pt>
                <c:pt idx="4378">
                  <c:v>75.42</c:v>
                </c:pt>
                <c:pt idx="4379">
                  <c:v>75.42</c:v>
                </c:pt>
                <c:pt idx="4380">
                  <c:v>75.42</c:v>
                </c:pt>
                <c:pt idx="4381">
                  <c:v>75.42</c:v>
                </c:pt>
                <c:pt idx="4382">
                  <c:v>75.42</c:v>
                </c:pt>
                <c:pt idx="4383">
                  <c:v>75.42</c:v>
                </c:pt>
                <c:pt idx="4384">
                  <c:v>75.430000000000007</c:v>
                </c:pt>
                <c:pt idx="4385">
                  <c:v>75.430000000000007</c:v>
                </c:pt>
                <c:pt idx="4386">
                  <c:v>75.430000000000007</c:v>
                </c:pt>
                <c:pt idx="4387">
                  <c:v>75.440000000000012</c:v>
                </c:pt>
                <c:pt idx="4388">
                  <c:v>75.440000000000012</c:v>
                </c:pt>
                <c:pt idx="4389">
                  <c:v>75.440000000000012</c:v>
                </c:pt>
                <c:pt idx="4390">
                  <c:v>75.440000000000012</c:v>
                </c:pt>
                <c:pt idx="4391">
                  <c:v>75.440000000000012</c:v>
                </c:pt>
                <c:pt idx="4392">
                  <c:v>75.440000000000012</c:v>
                </c:pt>
                <c:pt idx="4393">
                  <c:v>75.440000000000012</c:v>
                </c:pt>
                <c:pt idx="4394">
                  <c:v>75.45</c:v>
                </c:pt>
                <c:pt idx="4395">
                  <c:v>75.45</c:v>
                </c:pt>
                <c:pt idx="4396">
                  <c:v>75.45</c:v>
                </c:pt>
                <c:pt idx="4397">
                  <c:v>75.45</c:v>
                </c:pt>
                <c:pt idx="4398">
                  <c:v>75.45</c:v>
                </c:pt>
                <c:pt idx="4399">
                  <c:v>75.45</c:v>
                </c:pt>
                <c:pt idx="4400">
                  <c:v>75.45</c:v>
                </c:pt>
                <c:pt idx="4401">
                  <c:v>75.45</c:v>
                </c:pt>
                <c:pt idx="4402">
                  <c:v>75.45</c:v>
                </c:pt>
                <c:pt idx="4403">
                  <c:v>75.45</c:v>
                </c:pt>
                <c:pt idx="4404">
                  <c:v>75.45</c:v>
                </c:pt>
                <c:pt idx="4405">
                  <c:v>75.45</c:v>
                </c:pt>
                <c:pt idx="4406">
                  <c:v>75.45</c:v>
                </c:pt>
                <c:pt idx="4407">
                  <c:v>75.45</c:v>
                </c:pt>
                <c:pt idx="4408">
                  <c:v>75.45</c:v>
                </c:pt>
                <c:pt idx="4409">
                  <c:v>75.45</c:v>
                </c:pt>
                <c:pt idx="4410">
                  <c:v>75.45</c:v>
                </c:pt>
                <c:pt idx="4411">
                  <c:v>75.45</c:v>
                </c:pt>
                <c:pt idx="4412">
                  <c:v>75.45</c:v>
                </c:pt>
                <c:pt idx="4413">
                  <c:v>75.460000000000008</c:v>
                </c:pt>
                <c:pt idx="4414">
                  <c:v>75.460000000000008</c:v>
                </c:pt>
                <c:pt idx="4415">
                  <c:v>75.460000000000008</c:v>
                </c:pt>
                <c:pt idx="4416">
                  <c:v>75.460000000000008</c:v>
                </c:pt>
                <c:pt idx="4417">
                  <c:v>75.460000000000008</c:v>
                </c:pt>
                <c:pt idx="4418">
                  <c:v>75.460000000000008</c:v>
                </c:pt>
                <c:pt idx="4419">
                  <c:v>75.47</c:v>
                </c:pt>
                <c:pt idx="4420">
                  <c:v>75.47</c:v>
                </c:pt>
                <c:pt idx="4421">
                  <c:v>75.47</c:v>
                </c:pt>
                <c:pt idx="4422">
                  <c:v>75.47</c:v>
                </c:pt>
                <c:pt idx="4423">
                  <c:v>75.47</c:v>
                </c:pt>
                <c:pt idx="4424">
                  <c:v>75.47</c:v>
                </c:pt>
                <c:pt idx="4425">
                  <c:v>75.47</c:v>
                </c:pt>
                <c:pt idx="4426">
                  <c:v>75.47</c:v>
                </c:pt>
                <c:pt idx="4427">
                  <c:v>75.47</c:v>
                </c:pt>
                <c:pt idx="4428">
                  <c:v>75.48</c:v>
                </c:pt>
                <c:pt idx="4429">
                  <c:v>75.48</c:v>
                </c:pt>
                <c:pt idx="4430">
                  <c:v>75.48</c:v>
                </c:pt>
                <c:pt idx="4431">
                  <c:v>75.48</c:v>
                </c:pt>
                <c:pt idx="4432">
                  <c:v>75.48</c:v>
                </c:pt>
                <c:pt idx="4433">
                  <c:v>75.48</c:v>
                </c:pt>
                <c:pt idx="4434">
                  <c:v>75.48</c:v>
                </c:pt>
                <c:pt idx="4435">
                  <c:v>75.48</c:v>
                </c:pt>
                <c:pt idx="4436">
                  <c:v>75.48</c:v>
                </c:pt>
                <c:pt idx="4437">
                  <c:v>75.48</c:v>
                </c:pt>
                <c:pt idx="4438">
                  <c:v>75.48</c:v>
                </c:pt>
                <c:pt idx="4439">
                  <c:v>75.490000000000009</c:v>
                </c:pt>
                <c:pt idx="4440">
                  <c:v>75.490000000000009</c:v>
                </c:pt>
                <c:pt idx="4441">
                  <c:v>75.490000000000009</c:v>
                </c:pt>
                <c:pt idx="4442">
                  <c:v>75.490000000000009</c:v>
                </c:pt>
                <c:pt idx="4443">
                  <c:v>75.490000000000009</c:v>
                </c:pt>
                <c:pt idx="4444">
                  <c:v>75.490000000000009</c:v>
                </c:pt>
                <c:pt idx="4445">
                  <c:v>75.490000000000009</c:v>
                </c:pt>
                <c:pt idx="4446">
                  <c:v>75.490000000000009</c:v>
                </c:pt>
                <c:pt idx="4447">
                  <c:v>75.490000000000009</c:v>
                </c:pt>
                <c:pt idx="4448">
                  <c:v>75.490000000000009</c:v>
                </c:pt>
                <c:pt idx="4449">
                  <c:v>75.5</c:v>
                </c:pt>
                <c:pt idx="4450">
                  <c:v>75.5</c:v>
                </c:pt>
                <c:pt idx="4451">
                  <c:v>75.5</c:v>
                </c:pt>
                <c:pt idx="4452">
                  <c:v>75.5</c:v>
                </c:pt>
                <c:pt idx="4453">
                  <c:v>75.5</c:v>
                </c:pt>
                <c:pt idx="4454">
                  <c:v>75.5</c:v>
                </c:pt>
                <c:pt idx="4455">
                  <c:v>75.5</c:v>
                </c:pt>
                <c:pt idx="4456">
                  <c:v>75.5</c:v>
                </c:pt>
                <c:pt idx="4457">
                  <c:v>75.5</c:v>
                </c:pt>
                <c:pt idx="4458">
                  <c:v>75.5</c:v>
                </c:pt>
                <c:pt idx="4459">
                  <c:v>75.5</c:v>
                </c:pt>
                <c:pt idx="4460">
                  <c:v>75.510000000000005</c:v>
                </c:pt>
                <c:pt idx="4461">
                  <c:v>75.510000000000005</c:v>
                </c:pt>
                <c:pt idx="4462">
                  <c:v>75.510000000000005</c:v>
                </c:pt>
                <c:pt idx="4463">
                  <c:v>75.510000000000005</c:v>
                </c:pt>
                <c:pt idx="4464">
                  <c:v>75.510000000000005</c:v>
                </c:pt>
                <c:pt idx="4465">
                  <c:v>75.510000000000005</c:v>
                </c:pt>
                <c:pt idx="4466">
                  <c:v>75.510000000000005</c:v>
                </c:pt>
                <c:pt idx="4467">
                  <c:v>75.510000000000005</c:v>
                </c:pt>
                <c:pt idx="4468">
                  <c:v>75.52</c:v>
                </c:pt>
                <c:pt idx="4469">
                  <c:v>75.52</c:v>
                </c:pt>
                <c:pt idx="4470">
                  <c:v>75.52</c:v>
                </c:pt>
                <c:pt idx="4471">
                  <c:v>75.52</c:v>
                </c:pt>
                <c:pt idx="4472">
                  <c:v>75.52</c:v>
                </c:pt>
                <c:pt idx="4473">
                  <c:v>75.52</c:v>
                </c:pt>
                <c:pt idx="4474">
                  <c:v>75.52</c:v>
                </c:pt>
                <c:pt idx="4475">
                  <c:v>75.52</c:v>
                </c:pt>
                <c:pt idx="4476">
                  <c:v>75.52</c:v>
                </c:pt>
                <c:pt idx="4477">
                  <c:v>75.52</c:v>
                </c:pt>
                <c:pt idx="4478">
                  <c:v>75.52</c:v>
                </c:pt>
                <c:pt idx="4479">
                  <c:v>75.53</c:v>
                </c:pt>
                <c:pt idx="4480">
                  <c:v>75.53</c:v>
                </c:pt>
                <c:pt idx="4481">
                  <c:v>75.53</c:v>
                </c:pt>
                <c:pt idx="4482">
                  <c:v>75.53</c:v>
                </c:pt>
                <c:pt idx="4483">
                  <c:v>75.53</c:v>
                </c:pt>
                <c:pt idx="4484">
                  <c:v>75.53</c:v>
                </c:pt>
                <c:pt idx="4485">
                  <c:v>75.53</c:v>
                </c:pt>
                <c:pt idx="4486">
                  <c:v>75.53</c:v>
                </c:pt>
                <c:pt idx="4487">
                  <c:v>75.540000000000006</c:v>
                </c:pt>
                <c:pt idx="4488">
                  <c:v>75.540000000000006</c:v>
                </c:pt>
                <c:pt idx="4489">
                  <c:v>75.540000000000006</c:v>
                </c:pt>
                <c:pt idx="4490">
                  <c:v>75.540000000000006</c:v>
                </c:pt>
                <c:pt idx="4491">
                  <c:v>75.540000000000006</c:v>
                </c:pt>
                <c:pt idx="4492">
                  <c:v>75.55</c:v>
                </c:pt>
                <c:pt idx="4493">
                  <c:v>75.55</c:v>
                </c:pt>
                <c:pt idx="4494">
                  <c:v>75.55</c:v>
                </c:pt>
                <c:pt idx="4495">
                  <c:v>75.55</c:v>
                </c:pt>
                <c:pt idx="4496">
                  <c:v>75.55</c:v>
                </c:pt>
                <c:pt idx="4497">
                  <c:v>75.55</c:v>
                </c:pt>
                <c:pt idx="4498">
                  <c:v>75.55</c:v>
                </c:pt>
                <c:pt idx="4499">
                  <c:v>75.55</c:v>
                </c:pt>
                <c:pt idx="4500">
                  <c:v>75.55</c:v>
                </c:pt>
                <c:pt idx="4501">
                  <c:v>75.55</c:v>
                </c:pt>
                <c:pt idx="4502">
                  <c:v>75.55</c:v>
                </c:pt>
                <c:pt idx="4503">
                  <c:v>75.56</c:v>
                </c:pt>
                <c:pt idx="4504">
                  <c:v>75.56</c:v>
                </c:pt>
                <c:pt idx="4505">
                  <c:v>75.56</c:v>
                </c:pt>
                <c:pt idx="4506">
                  <c:v>75.56</c:v>
                </c:pt>
                <c:pt idx="4507">
                  <c:v>75.56</c:v>
                </c:pt>
                <c:pt idx="4508">
                  <c:v>75.56</c:v>
                </c:pt>
                <c:pt idx="4509">
                  <c:v>75.569999999999993</c:v>
                </c:pt>
                <c:pt idx="4510">
                  <c:v>75.569999999999993</c:v>
                </c:pt>
                <c:pt idx="4511">
                  <c:v>75.569999999999993</c:v>
                </c:pt>
                <c:pt idx="4512">
                  <c:v>75.569999999999993</c:v>
                </c:pt>
                <c:pt idx="4513">
                  <c:v>75.569999999999993</c:v>
                </c:pt>
                <c:pt idx="4514">
                  <c:v>75.569999999999993</c:v>
                </c:pt>
                <c:pt idx="4515">
                  <c:v>75.569999999999993</c:v>
                </c:pt>
                <c:pt idx="4516">
                  <c:v>75.569999999999993</c:v>
                </c:pt>
                <c:pt idx="4517">
                  <c:v>75.569999999999993</c:v>
                </c:pt>
                <c:pt idx="4518">
                  <c:v>75.58</c:v>
                </c:pt>
                <c:pt idx="4519">
                  <c:v>75.59</c:v>
                </c:pt>
                <c:pt idx="4520">
                  <c:v>75.59</c:v>
                </c:pt>
                <c:pt idx="4521">
                  <c:v>75.59</c:v>
                </c:pt>
                <c:pt idx="4522">
                  <c:v>75.59</c:v>
                </c:pt>
                <c:pt idx="4523">
                  <c:v>75.59</c:v>
                </c:pt>
                <c:pt idx="4524">
                  <c:v>75.59</c:v>
                </c:pt>
                <c:pt idx="4525">
                  <c:v>75.59</c:v>
                </c:pt>
                <c:pt idx="4526">
                  <c:v>75.59</c:v>
                </c:pt>
                <c:pt idx="4527">
                  <c:v>75.59</c:v>
                </c:pt>
                <c:pt idx="4528">
                  <c:v>75.599999999999994</c:v>
                </c:pt>
                <c:pt idx="4529">
                  <c:v>75.599999999999994</c:v>
                </c:pt>
                <c:pt idx="4530">
                  <c:v>75.599999999999994</c:v>
                </c:pt>
                <c:pt idx="4531">
                  <c:v>75.599999999999994</c:v>
                </c:pt>
                <c:pt idx="4532">
                  <c:v>75.599999999999994</c:v>
                </c:pt>
                <c:pt idx="4533">
                  <c:v>75.599999999999994</c:v>
                </c:pt>
                <c:pt idx="4534">
                  <c:v>75.599999999999994</c:v>
                </c:pt>
                <c:pt idx="4535">
                  <c:v>75.61</c:v>
                </c:pt>
                <c:pt idx="4536">
                  <c:v>75.61</c:v>
                </c:pt>
                <c:pt idx="4537">
                  <c:v>75.61</c:v>
                </c:pt>
                <c:pt idx="4538">
                  <c:v>75.61</c:v>
                </c:pt>
                <c:pt idx="4539">
                  <c:v>75.61</c:v>
                </c:pt>
                <c:pt idx="4540">
                  <c:v>75.61</c:v>
                </c:pt>
                <c:pt idx="4541">
                  <c:v>75.61</c:v>
                </c:pt>
                <c:pt idx="4542">
                  <c:v>75.61</c:v>
                </c:pt>
                <c:pt idx="4543">
                  <c:v>75.61</c:v>
                </c:pt>
                <c:pt idx="4544">
                  <c:v>75.61999999999999</c:v>
                </c:pt>
                <c:pt idx="4545">
                  <c:v>75.61999999999999</c:v>
                </c:pt>
                <c:pt idx="4546">
                  <c:v>75.61999999999999</c:v>
                </c:pt>
                <c:pt idx="4547">
                  <c:v>75.61999999999999</c:v>
                </c:pt>
                <c:pt idx="4548">
                  <c:v>75.61999999999999</c:v>
                </c:pt>
                <c:pt idx="4549">
                  <c:v>75.61999999999999</c:v>
                </c:pt>
                <c:pt idx="4550">
                  <c:v>75.61999999999999</c:v>
                </c:pt>
                <c:pt idx="4551">
                  <c:v>75.61999999999999</c:v>
                </c:pt>
                <c:pt idx="4552">
                  <c:v>75.63</c:v>
                </c:pt>
                <c:pt idx="4553">
                  <c:v>75.63</c:v>
                </c:pt>
                <c:pt idx="4554">
                  <c:v>75.63</c:v>
                </c:pt>
                <c:pt idx="4555">
                  <c:v>75.63</c:v>
                </c:pt>
                <c:pt idx="4556">
                  <c:v>75.63</c:v>
                </c:pt>
                <c:pt idx="4557">
                  <c:v>75.64</c:v>
                </c:pt>
                <c:pt idx="4558">
                  <c:v>75.64</c:v>
                </c:pt>
                <c:pt idx="4559">
                  <c:v>75.64</c:v>
                </c:pt>
                <c:pt idx="4560">
                  <c:v>75.64</c:v>
                </c:pt>
                <c:pt idx="4561">
                  <c:v>75.64</c:v>
                </c:pt>
                <c:pt idx="4562">
                  <c:v>75.64</c:v>
                </c:pt>
                <c:pt idx="4563">
                  <c:v>75.64</c:v>
                </c:pt>
                <c:pt idx="4564">
                  <c:v>75.64</c:v>
                </c:pt>
                <c:pt idx="4565">
                  <c:v>75.649999999999991</c:v>
                </c:pt>
                <c:pt idx="4566">
                  <c:v>75.649999999999991</c:v>
                </c:pt>
                <c:pt idx="4567">
                  <c:v>75.649999999999991</c:v>
                </c:pt>
                <c:pt idx="4568">
                  <c:v>75.649999999999991</c:v>
                </c:pt>
                <c:pt idx="4569">
                  <c:v>75.649999999999991</c:v>
                </c:pt>
                <c:pt idx="4570">
                  <c:v>75.649999999999991</c:v>
                </c:pt>
                <c:pt idx="4571">
                  <c:v>75.649999999999991</c:v>
                </c:pt>
                <c:pt idx="4572">
                  <c:v>75.649999999999991</c:v>
                </c:pt>
                <c:pt idx="4573">
                  <c:v>75.66</c:v>
                </c:pt>
                <c:pt idx="4574">
                  <c:v>75.66</c:v>
                </c:pt>
                <c:pt idx="4575">
                  <c:v>75.66</c:v>
                </c:pt>
                <c:pt idx="4576">
                  <c:v>75.66</c:v>
                </c:pt>
                <c:pt idx="4577">
                  <c:v>75.66</c:v>
                </c:pt>
                <c:pt idx="4578">
                  <c:v>75.66</c:v>
                </c:pt>
                <c:pt idx="4579">
                  <c:v>75.66</c:v>
                </c:pt>
                <c:pt idx="4580">
                  <c:v>75.66</c:v>
                </c:pt>
                <c:pt idx="4581">
                  <c:v>75.669999999999987</c:v>
                </c:pt>
                <c:pt idx="4582">
                  <c:v>75.669999999999987</c:v>
                </c:pt>
                <c:pt idx="4583">
                  <c:v>75.669999999999987</c:v>
                </c:pt>
                <c:pt idx="4584">
                  <c:v>75.679999999999978</c:v>
                </c:pt>
                <c:pt idx="4585">
                  <c:v>75.679999999999978</c:v>
                </c:pt>
                <c:pt idx="4586">
                  <c:v>75.679999999999978</c:v>
                </c:pt>
                <c:pt idx="4587">
                  <c:v>75.679999999999978</c:v>
                </c:pt>
                <c:pt idx="4588">
                  <c:v>75.679999999999978</c:v>
                </c:pt>
                <c:pt idx="4589">
                  <c:v>75.69</c:v>
                </c:pt>
                <c:pt idx="4590">
                  <c:v>75.69</c:v>
                </c:pt>
                <c:pt idx="4591">
                  <c:v>75.69</c:v>
                </c:pt>
                <c:pt idx="4592">
                  <c:v>75.69</c:v>
                </c:pt>
                <c:pt idx="4593">
                  <c:v>75.69</c:v>
                </c:pt>
                <c:pt idx="4594">
                  <c:v>75.69</c:v>
                </c:pt>
                <c:pt idx="4595">
                  <c:v>75.69</c:v>
                </c:pt>
                <c:pt idx="4596">
                  <c:v>75.7</c:v>
                </c:pt>
                <c:pt idx="4597">
                  <c:v>75.7</c:v>
                </c:pt>
                <c:pt idx="4598">
                  <c:v>75.7</c:v>
                </c:pt>
                <c:pt idx="4599">
                  <c:v>75.7</c:v>
                </c:pt>
                <c:pt idx="4600">
                  <c:v>75.7</c:v>
                </c:pt>
                <c:pt idx="4601">
                  <c:v>75.7</c:v>
                </c:pt>
                <c:pt idx="4602">
                  <c:v>75.7</c:v>
                </c:pt>
                <c:pt idx="4603">
                  <c:v>75.710000000000008</c:v>
                </c:pt>
                <c:pt idx="4604">
                  <c:v>75.710000000000008</c:v>
                </c:pt>
                <c:pt idx="4605">
                  <c:v>75.710000000000008</c:v>
                </c:pt>
                <c:pt idx="4606">
                  <c:v>75.710000000000008</c:v>
                </c:pt>
                <c:pt idx="4607">
                  <c:v>75.710000000000008</c:v>
                </c:pt>
                <c:pt idx="4608">
                  <c:v>75.710000000000008</c:v>
                </c:pt>
                <c:pt idx="4609">
                  <c:v>75.710000000000008</c:v>
                </c:pt>
                <c:pt idx="4610">
                  <c:v>75.710000000000008</c:v>
                </c:pt>
                <c:pt idx="4611">
                  <c:v>75.710000000000008</c:v>
                </c:pt>
                <c:pt idx="4612">
                  <c:v>75.710000000000008</c:v>
                </c:pt>
                <c:pt idx="4613">
                  <c:v>75.710000000000008</c:v>
                </c:pt>
                <c:pt idx="4614">
                  <c:v>75.710000000000008</c:v>
                </c:pt>
                <c:pt idx="4615">
                  <c:v>75.710000000000008</c:v>
                </c:pt>
                <c:pt idx="4616">
                  <c:v>75.710000000000008</c:v>
                </c:pt>
                <c:pt idx="4617">
                  <c:v>75.710000000000008</c:v>
                </c:pt>
                <c:pt idx="4618">
                  <c:v>75.72</c:v>
                </c:pt>
                <c:pt idx="4619">
                  <c:v>75.72</c:v>
                </c:pt>
                <c:pt idx="4620">
                  <c:v>75.72</c:v>
                </c:pt>
                <c:pt idx="4621">
                  <c:v>75.72</c:v>
                </c:pt>
                <c:pt idx="4622">
                  <c:v>75.72</c:v>
                </c:pt>
                <c:pt idx="4623">
                  <c:v>75.72</c:v>
                </c:pt>
                <c:pt idx="4624">
                  <c:v>75.73</c:v>
                </c:pt>
                <c:pt idx="4625">
                  <c:v>75.73</c:v>
                </c:pt>
                <c:pt idx="4626">
                  <c:v>75.73</c:v>
                </c:pt>
                <c:pt idx="4627">
                  <c:v>75.73</c:v>
                </c:pt>
                <c:pt idx="4628">
                  <c:v>75.73</c:v>
                </c:pt>
                <c:pt idx="4629">
                  <c:v>75.73</c:v>
                </c:pt>
                <c:pt idx="4630">
                  <c:v>75.73</c:v>
                </c:pt>
                <c:pt idx="4631">
                  <c:v>75.740000000000009</c:v>
                </c:pt>
                <c:pt idx="4632">
                  <c:v>75.740000000000009</c:v>
                </c:pt>
                <c:pt idx="4633">
                  <c:v>75.740000000000009</c:v>
                </c:pt>
                <c:pt idx="4634">
                  <c:v>75.740000000000009</c:v>
                </c:pt>
                <c:pt idx="4635">
                  <c:v>75.740000000000009</c:v>
                </c:pt>
                <c:pt idx="4636">
                  <c:v>75.740000000000009</c:v>
                </c:pt>
                <c:pt idx="4637">
                  <c:v>75.740000000000009</c:v>
                </c:pt>
                <c:pt idx="4638">
                  <c:v>75.740000000000009</c:v>
                </c:pt>
                <c:pt idx="4639">
                  <c:v>75.75</c:v>
                </c:pt>
                <c:pt idx="4640">
                  <c:v>75.75</c:v>
                </c:pt>
                <c:pt idx="4641">
                  <c:v>75.75</c:v>
                </c:pt>
                <c:pt idx="4642">
                  <c:v>75.75</c:v>
                </c:pt>
                <c:pt idx="4643">
                  <c:v>75.760000000000005</c:v>
                </c:pt>
                <c:pt idx="4644">
                  <c:v>75.760000000000005</c:v>
                </c:pt>
                <c:pt idx="4645">
                  <c:v>75.760000000000005</c:v>
                </c:pt>
                <c:pt idx="4646">
                  <c:v>75.760000000000005</c:v>
                </c:pt>
                <c:pt idx="4647">
                  <c:v>75.760000000000005</c:v>
                </c:pt>
                <c:pt idx="4648">
                  <c:v>75.760000000000005</c:v>
                </c:pt>
                <c:pt idx="4649">
                  <c:v>75.760000000000005</c:v>
                </c:pt>
                <c:pt idx="4650">
                  <c:v>75.760000000000005</c:v>
                </c:pt>
                <c:pt idx="4651">
                  <c:v>75.760000000000005</c:v>
                </c:pt>
                <c:pt idx="4652">
                  <c:v>75.760000000000005</c:v>
                </c:pt>
                <c:pt idx="4653">
                  <c:v>75.760000000000005</c:v>
                </c:pt>
                <c:pt idx="4654">
                  <c:v>75.77</c:v>
                </c:pt>
                <c:pt idx="4655">
                  <c:v>75.77</c:v>
                </c:pt>
                <c:pt idx="4656">
                  <c:v>75.77</c:v>
                </c:pt>
                <c:pt idx="4657">
                  <c:v>75.77</c:v>
                </c:pt>
                <c:pt idx="4658">
                  <c:v>75.77</c:v>
                </c:pt>
                <c:pt idx="4659">
                  <c:v>75.77</c:v>
                </c:pt>
                <c:pt idx="4660">
                  <c:v>75.77</c:v>
                </c:pt>
                <c:pt idx="4661">
                  <c:v>75.77</c:v>
                </c:pt>
                <c:pt idx="4662">
                  <c:v>75.77</c:v>
                </c:pt>
                <c:pt idx="4663">
                  <c:v>75.77</c:v>
                </c:pt>
                <c:pt idx="4664">
                  <c:v>75.78</c:v>
                </c:pt>
                <c:pt idx="4665">
                  <c:v>75.78</c:v>
                </c:pt>
                <c:pt idx="4666">
                  <c:v>75.790000000000006</c:v>
                </c:pt>
                <c:pt idx="4667">
                  <c:v>75.790000000000006</c:v>
                </c:pt>
                <c:pt idx="4668">
                  <c:v>75.790000000000006</c:v>
                </c:pt>
                <c:pt idx="4669">
                  <c:v>75.790000000000006</c:v>
                </c:pt>
                <c:pt idx="4670">
                  <c:v>75.790000000000006</c:v>
                </c:pt>
                <c:pt idx="4671">
                  <c:v>75.8</c:v>
                </c:pt>
                <c:pt idx="4672">
                  <c:v>75.8</c:v>
                </c:pt>
                <c:pt idx="4673">
                  <c:v>75.8</c:v>
                </c:pt>
                <c:pt idx="4674">
                  <c:v>75.8</c:v>
                </c:pt>
                <c:pt idx="4675">
                  <c:v>75.8</c:v>
                </c:pt>
                <c:pt idx="4676">
                  <c:v>75.8</c:v>
                </c:pt>
                <c:pt idx="4677">
                  <c:v>75.8</c:v>
                </c:pt>
                <c:pt idx="4678">
                  <c:v>75.8</c:v>
                </c:pt>
                <c:pt idx="4679">
                  <c:v>75.8</c:v>
                </c:pt>
                <c:pt idx="4680">
                  <c:v>75.8</c:v>
                </c:pt>
                <c:pt idx="4681">
                  <c:v>75.81</c:v>
                </c:pt>
                <c:pt idx="4682">
                  <c:v>75.81</c:v>
                </c:pt>
                <c:pt idx="4683">
                  <c:v>75.81</c:v>
                </c:pt>
                <c:pt idx="4684">
                  <c:v>75.81</c:v>
                </c:pt>
                <c:pt idx="4685">
                  <c:v>75.81</c:v>
                </c:pt>
                <c:pt idx="4686">
                  <c:v>75.81</c:v>
                </c:pt>
                <c:pt idx="4687">
                  <c:v>75.81</c:v>
                </c:pt>
                <c:pt idx="4688">
                  <c:v>75.81</c:v>
                </c:pt>
                <c:pt idx="4689">
                  <c:v>75.819999999999993</c:v>
                </c:pt>
                <c:pt idx="4690">
                  <c:v>75.819999999999993</c:v>
                </c:pt>
                <c:pt idx="4691">
                  <c:v>75.819999999999993</c:v>
                </c:pt>
                <c:pt idx="4692">
                  <c:v>75.819999999999993</c:v>
                </c:pt>
                <c:pt idx="4693">
                  <c:v>75.819999999999993</c:v>
                </c:pt>
                <c:pt idx="4694">
                  <c:v>75.819999999999993</c:v>
                </c:pt>
                <c:pt idx="4695">
                  <c:v>75.83</c:v>
                </c:pt>
                <c:pt idx="4696">
                  <c:v>75.83</c:v>
                </c:pt>
                <c:pt idx="4697">
                  <c:v>75.83</c:v>
                </c:pt>
                <c:pt idx="4698">
                  <c:v>75.83</c:v>
                </c:pt>
                <c:pt idx="4699">
                  <c:v>75.84</c:v>
                </c:pt>
                <c:pt idx="4700">
                  <c:v>75.84</c:v>
                </c:pt>
                <c:pt idx="4701">
                  <c:v>75.84</c:v>
                </c:pt>
                <c:pt idx="4702">
                  <c:v>75.84</c:v>
                </c:pt>
                <c:pt idx="4703">
                  <c:v>75.84</c:v>
                </c:pt>
                <c:pt idx="4704">
                  <c:v>75.84</c:v>
                </c:pt>
                <c:pt idx="4705">
                  <c:v>75.84</c:v>
                </c:pt>
                <c:pt idx="4706">
                  <c:v>75.84</c:v>
                </c:pt>
                <c:pt idx="4707">
                  <c:v>75.84</c:v>
                </c:pt>
                <c:pt idx="4708">
                  <c:v>75.84</c:v>
                </c:pt>
                <c:pt idx="4709">
                  <c:v>75.84</c:v>
                </c:pt>
                <c:pt idx="4710">
                  <c:v>75.84</c:v>
                </c:pt>
                <c:pt idx="4711">
                  <c:v>75.84</c:v>
                </c:pt>
                <c:pt idx="4712">
                  <c:v>75.84</c:v>
                </c:pt>
                <c:pt idx="4713">
                  <c:v>75.84</c:v>
                </c:pt>
                <c:pt idx="4714">
                  <c:v>75.84</c:v>
                </c:pt>
                <c:pt idx="4715">
                  <c:v>75.84</c:v>
                </c:pt>
                <c:pt idx="4716">
                  <c:v>75.84</c:v>
                </c:pt>
                <c:pt idx="4717">
                  <c:v>75.84</c:v>
                </c:pt>
                <c:pt idx="4718">
                  <c:v>75.84</c:v>
                </c:pt>
                <c:pt idx="4719">
                  <c:v>75.84</c:v>
                </c:pt>
                <c:pt idx="4720">
                  <c:v>75.84</c:v>
                </c:pt>
                <c:pt idx="4721">
                  <c:v>75.849999999999994</c:v>
                </c:pt>
                <c:pt idx="4722">
                  <c:v>75.849999999999994</c:v>
                </c:pt>
                <c:pt idx="4723">
                  <c:v>75.849999999999994</c:v>
                </c:pt>
                <c:pt idx="4724">
                  <c:v>75.849999999999994</c:v>
                </c:pt>
                <c:pt idx="4725">
                  <c:v>75.849999999999994</c:v>
                </c:pt>
                <c:pt idx="4726">
                  <c:v>75.86</c:v>
                </c:pt>
                <c:pt idx="4727">
                  <c:v>75.86</c:v>
                </c:pt>
                <c:pt idx="4728">
                  <c:v>75.86</c:v>
                </c:pt>
                <c:pt idx="4729">
                  <c:v>75.86</c:v>
                </c:pt>
                <c:pt idx="4730">
                  <c:v>75.86</c:v>
                </c:pt>
                <c:pt idx="4731">
                  <c:v>75.86999999999999</c:v>
                </c:pt>
                <c:pt idx="4732">
                  <c:v>75.86999999999999</c:v>
                </c:pt>
                <c:pt idx="4733">
                  <c:v>75.86999999999999</c:v>
                </c:pt>
                <c:pt idx="4734">
                  <c:v>75.86999999999999</c:v>
                </c:pt>
                <c:pt idx="4735">
                  <c:v>75.86999999999999</c:v>
                </c:pt>
                <c:pt idx="4736">
                  <c:v>75.86999999999999</c:v>
                </c:pt>
                <c:pt idx="4737">
                  <c:v>75.86999999999999</c:v>
                </c:pt>
                <c:pt idx="4738">
                  <c:v>75.86999999999999</c:v>
                </c:pt>
                <c:pt idx="4739">
                  <c:v>75.86999999999999</c:v>
                </c:pt>
                <c:pt idx="4740">
                  <c:v>75.86999999999999</c:v>
                </c:pt>
                <c:pt idx="4741">
                  <c:v>75.86999999999999</c:v>
                </c:pt>
                <c:pt idx="4742">
                  <c:v>75.86999999999999</c:v>
                </c:pt>
                <c:pt idx="4743">
                  <c:v>75.86999999999999</c:v>
                </c:pt>
                <c:pt idx="4744">
                  <c:v>75.86999999999999</c:v>
                </c:pt>
                <c:pt idx="4745">
                  <c:v>75.88</c:v>
                </c:pt>
                <c:pt idx="4746">
                  <c:v>75.88</c:v>
                </c:pt>
                <c:pt idx="4747">
                  <c:v>75.88</c:v>
                </c:pt>
                <c:pt idx="4748">
                  <c:v>75.88</c:v>
                </c:pt>
                <c:pt idx="4749">
                  <c:v>75.88</c:v>
                </c:pt>
                <c:pt idx="4750">
                  <c:v>75.88</c:v>
                </c:pt>
                <c:pt idx="4751">
                  <c:v>75.88</c:v>
                </c:pt>
                <c:pt idx="4752">
                  <c:v>75.88</c:v>
                </c:pt>
                <c:pt idx="4753">
                  <c:v>75.88</c:v>
                </c:pt>
                <c:pt idx="4754">
                  <c:v>75.88</c:v>
                </c:pt>
                <c:pt idx="4755">
                  <c:v>75.89</c:v>
                </c:pt>
                <c:pt idx="4756">
                  <c:v>75.89</c:v>
                </c:pt>
                <c:pt idx="4757">
                  <c:v>75.89</c:v>
                </c:pt>
                <c:pt idx="4758">
                  <c:v>75.89</c:v>
                </c:pt>
                <c:pt idx="4759">
                  <c:v>75.89</c:v>
                </c:pt>
                <c:pt idx="4760">
                  <c:v>75.89</c:v>
                </c:pt>
                <c:pt idx="4761">
                  <c:v>75.89</c:v>
                </c:pt>
                <c:pt idx="4762">
                  <c:v>75.89</c:v>
                </c:pt>
                <c:pt idx="4763">
                  <c:v>75.900000000000006</c:v>
                </c:pt>
                <c:pt idx="4764">
                  <c:v>75.900000000000006</c:v>
                </c:pt>
                <c:pt idx="4765">
                  <c:v>75.900000000000006</c:v>
                </c:pt>
                <c:pt idx="4766">
                  <c:v>75.900000000000006</c:v>
                </c:pt>
                <c:pt idx="4767">
                  <c:v>75.900000000000006</c:v>
                </c:pt>
                <c:pt idx="4768">
                  <c:v>75.900000000000006</c:v>
                </c:pt>
                <c:pt idx="4769">
                  <c:v>75.900000000000006</c:v>
                </c:pt>
                <c:pt idx="4770">
                  <c:v>75.900000000000006</c:v>
                </c:pt>
                <c:pt idx="4771">
                  <c:v>75.900000000000006</c:v>
                </c:pt>
                <c:pt idx="4772">
                  <c:v>75.900000000000006</c:v>
                </c:pt>
                <c:pt idx="4773">
                  <c:v>75.900000000000006</c:v>
                </c:pt>
                <c:pt idx="4774">
                  <c:v>75.900000000000006</c:v>
                </c:pt>
                <c:pt idx="4775">
                  <c:v>75.910000000000011</c:v>
                </c:pt>
                <c:pt idx="4776">
                  <c:v>75.910000000000011</c:v>
                </c:pt>
                <c:pt idx="4777">
                  <c:v>75.910000000000011</c:v>
                </c:pt>
                <c:pt idx="4778">
                  <c:v>75.910000000000011</c:v>
                </c:pt>
                <c:pt idx="4779">
                  <c:v>75.92</c:v>
                </c:pt>
                <c:pt idx="4780">
                  <c:v>75.92</c:v>
                </c:pt>
                <c:pt idx="4781">
                  <c:v>75.92</c:v>
                </c:pt>
                <c:pt idx="4782">
                  <c:v>75.92</c:v>
                </c:pt>
                <c:pt idx="4783">
                  <c:v>75.930000000000007</c:v>
                </c:pt>
                <c:pt idx="4784">
                  <c:v>75.930000000000007</c:v>
                </c:pt>
                <c:pt idx="4785">
                  <c:v>75.930000000000007</c:v>
                </c:pt>
                <c:pt idx="4786">
                  <c:v>75.930000000000007</c:v>
                </c:pt>
                <c:pt idx="4787">
                  <c:v>75.930000000000007</c:v>
                </c:pt>
                <c:pt idx="4788">
                  <c:v>75.930000000000007</c:v>
                </c:pt>
                <c:pt idx="4789">
                  <c:v>75.930000000000007</c:v>
                </c:pt>
                <c:pt idx="4790">
                  <c:v>75.930000000000007</c:v>
                </c:pt>
                <c:pt idx="4791">
                  <c:v>75.930000000000007</c:v>
                </c:pt>
                <c:pt idx="4792">
                  <c:v>75.940000000000012</c:v>
                </c:pt>
                <c:pt idx="4793">
                  <c:v>75.940000000000012</c:v>
                </c:pt>
                <c:pt idx="4794">
                  <c:v>75.940000000000012</c:v>
                </c:pt>
                <c:pt idx="4795">
                  <c:v>75.940000000000012</c:v>
                </c:pt>
                <c:pt idx="4796">
                  <c:v>75.95</c:v>
                </c:pt>
                <c:pt idx="4797">
                  <c:v>75.95</c:v>
                </c:pt>
                <c:pt idx="4798">
                  <c:v>75.95</c:v>
                </c:pt>
                <c:pt idx="4799">
                  <c:v>75.95</c:v>
                </c:pt>
                <c:pt idx="4800">
                  <c:v>75.95</c:v>
                </c:pt>
                <c:pt idx="4801">
                  <c:v>75.95</c:v>
                </c:pt>
                <c:pt idx="4802">
                  <c:v>75.95</c:v>
                </c:pt>
                <c:pt idx="4803">
                  <c:v>75.95</c:v>
                </c:pt>
                <c:pt idx="4804">
                  <c:v>75.960000000000008</c:v>
                </c:pt>
                <c:pt idx="4805">
                  <c:v>75.960000000000008</c:v>
                </c:pt>
                <c:pt idx="4806">
                  <c:v>75.960000000000008</c:v>
                </c:pt>
                <c:pt idx="4807">
                  <c:v>75.960000000000008</c:v>
                </c:pt>
                <c:pt idx="4808">
                  <c:v>75.97</c:v>
                </c:pt>
                <c:pt idx="4809">
                  <c:v>75.97</c:v>
                </c:pt>
                <c:pt idx="4810">
                  <c:v>75.97</c:v>
                </c:pt>
                <c:pt idx="4811">
                  <c:v>75.97</c:v>
                </c:pt>
                <c:pt idx="4812">
                  <c:v>75.97</c:v>
                </c:pt>
                <c:pt idx="4813">
                  <c:v>75.97</c:v>
                </c:pt>
                <c:pt idx="4814">
                  <c:v>75.97</c:v>
                </c:pt>
                <c:pt idx="4815">
                  <c:v>75.97</c:v>
                </c:pt>
                <c:pt idx="4816">
                  <c:v>75.98</c:v>
                </c:pt>
                <c:pt idx="4817">
                  <c:v>75.98</c:v>
                </c:pt>
                <c:pt idx="4818">
                  <c:v>75.98</c:v>
                </c:pt>
                <c:pt idx="4819">
                  <c:v>75.98</c:v>
                </c:pt>
                <c:pt idx="4820">
                  <c:v>75.98</c:v>
                </c:pt>
                <c:pt idx="4821">
                  <c:v>75.98</c:v>
                </c:pt>
                <c:pt idx="4822">
                  <c:v>75.98</c:v>
                </c:pt>
                <c:pt idx="4823">
                  <c:v>75.98</c:v>
                </c:pt>
                <c:pt idx="4824">
                  <c:v>75.98</c:v>
                </c:pt>
                <c:pt idx="4825">
                  <c:v>75.98</c:v>
                </c:pt>
                <c:pt idx="4826">
                  <c:v>75.990000000000009</c:v>
                </c:pt>
                <c:pt idx="4827">
                  <c:v>75.990000000000009</c:v>
                </c:pt>
                <c:pt idx="4828">
                  <c:v>75.990000000000009</c:v>
                </c:pt>
                <c:pt idx="4829">
                  <c:v>75.990000000000009</c:v>
                </c:pt>
                <c:pt idx="4830">
                  <c:v>75.990000000000009</c:v>
                </c:pt>
                <c:pt idx="4831">
                  <c:v>76</c:v>
                </c:pt>
                <c:pt idx="4832">
                  <c:v>76</c:v>
                </c:pt>
                <c:pt idx="4833">
                  <c:v>76</c:v>
                </c:pt>
                <c:pt idx="4834">
                  <c:v>76</c:v>
                </c:pt>
                <c:pt idx="4835">
                  <c:v>76.010000000000005</c:v>
                </c:pt>
                <c:pt idx="4836">
                  <c:v>76.010000000000005</c:v>
                </c:pt>
                <c:pt idx="4837">
                  <c:v>76.010000000000005</c:v>
                </c:pt>
                <c:pt idx="4838">
                  <c:v>76.010000000000005</c:v>
                </c:pt>
                <c:pt idx="4839">
                  <c:v>76.010000000000005</c:v>
                </c:pt>
                <c:pt idx="4840">
                  <c:v>76.010000000000005</c:v>
                </c:pt>
                <c:pt idx="4841">
                  <c:v>76.02</c:v>
                </c:pt>
                <c:pt idx="4842">
                  <c:v>76.02</c:v>
                </c:pt>
                <c:pt idx="4843">
                  <c:v>76.02</c:v>
                </c:pt>
                <c:pt idx="4844">
                  <c:v>76.02</c:v>
                </c:pt>
                <c:pt idx="4845">
                  <c:v>76.03</c:v>
                </c:pt>
                <c:pt idx="4846">
                  <c:v>76.03</c:v>
                </c:pt>
                <c:pt idx="4847">
                  <c:v>76.03</c:v>
                </c:pt>
                <c:pt idx="4848">
                  <c:v>76.03</c:v>
                </c:pt>
                <c:pt idx="4849">
                  <c:v>76.03</c:v>
                </c:pt>
                <c:pt idx="4850">
                  <c:v>76.040000000000006</c:v>
                </c:pt>
                <c:pt idx="4851">
                  <c:v>76.040000000000006</c:v>
                </c:pt>
                <c:pt idx="4852">
                  <c:v>76.040000000000006</c:v>
                </c:pt>
                <c:pt idx="4853">
                  <c:v>76.040000000000006</c:v>
                </c:pt>
                <c:pt idx="4854">
                  <c:v>76.05</c:v>
                </c:pt>
                <c:pt idx="4855">
                  <c:v>76.05</c:v>
                </c:pt>
                <c:pt idx="4856">
                  <c:v>76.05</c:v>
                </c:pt>
                <c:pt idx="4857">
                  <c:v>76.06</c:v>
                </c:pt>
                <c:pt idx="4858">
                  <c:v>76.06</c:v>
                </c:pt>
                <c:pt idx="4859">
                  <c:v>76.06</c:v>
                </c:pt>
                <c:pt idx="4860">
                  <c:v>76.069999999999993</c:v>
                </c:pt>
                <c:pt idx="4861">
                  <c:v>76.069999999999993</c:v>
                </c:pt>
                <c:pt idx="4862">
                  <c:v>76.08</c:v>
                </c:pt>
                <c:pt idx="4863">
                  <c:v>76.08</c:v>
                </c:pt>
                <c:pt idx="4864">
                  <c:v>76.08</c:v>
                </c:pt>
                <c:pt idx="4865">
                  <c:v>76.09</c:v>
                </c:pt>
                <c:pt idx="4866">
                  <c:v>76.09</c:v>
                </c:pt>
                <c:pt idx="4867">
                  <c:v>76.09</c:v>
                </c:pt>
                <c:pt idx="4868">
                  <c:v>76.09</c:v>
                </c:pt>
                <c:pt idx="4869">
                  <c:v>76.09</c:v>
                </c:pt>
                <c:pt idx="4870">
                  <c:v>76.099999999999994</c:v>
                </c:pt>
                <c:pt idx="4871">
                  <c:v>76.099999999999994</c:v>
                </c:pt>
                <c:pt idx="4872">
                  <c:v>76.099999999999994</c:v>
                </c:pt>
                <c:pt idx="4873">
                  <c:v>76.099999999999994</c:v>
                </c:pt>
                <c:pt idx="4874">
                  <c:v>76.099999999999994</c:v>
                </c:pt>
                <c:pt idx="4875">
                  <c:v>76.099999999999994</c:v>
                </c:pt>
                <c:pt idx="4876">
                  <c:v>76.099999999999994</c:v>
                </c:pt>
                <c:pt idx="4877">
                  <c:v>76.099999999999994</c:v>
                </c:pt>
                <c:pt idx="4878">
                  <c:v>76.099999999999994</c:v>
                </c:pt>
                <c:pt idx="4879">
                  <c:v>76.099999999999994</c:v>
                </c:pt>
                <c:pt idx="4880">
                  <c:v>76.099999999999994</c:v>
                </c:pt>
                <c:pt idx="4881">
                  <c:v>76.11</c:v>
                </c:pt>
                <c:pt idx="4882">
                  <c:v>76.11</c:v>
                </c:pt>
                <c:pt idx="4883">
                  <c:v>76.11</c:v>
                </c:pt>
                <c:pt idx="4884">
                  <c:v>76.11</c:v>
                </c:pt>
                <c:pt idx="4885">
                  <c:v>76.11</c:v>
                </c:pt>
                <c:pt idx="4886">
                  <c:v>76.11</c:v>
                </c:pt>
                <c:pt idx="4887">
                  <c:v>76.11</c:v>
                </c:pt>
                <c:pt idx="4888">
                  <c:v>76.11</c:v>
                </c:pt>
                <c:pt idx="4889">
                  <c:v>76.11</c:v>
                </c:pt>
                <c:pt idx="4890">
                  <c:v>76.11</c:v>
                </c:pt>
                <c:pt idx="4891">
                  <c:v>76.11</c:v>
                </c:pt>
                <c:pt idx="4892">
                  <c:v>76.11</c:v>
                </c:pt>
                <c:pt idx="4893">
                  <c:v>76.11</c:v>
                </c:pt>
                <c:pt idx="4894">
                  <c:v>76.11</c:v>
                </c:pt>
                <c:pt idx="4895">
                  <c:v>76.11</c:v>
                </c:pt>
                <c:pt idx="4896">
                  <c:v>76.11</c:v>
                </c:pt>
                <c:pt idx="4897">
                  <c:v>76.11</c:v>
                </c:pt>
                <c:pt idx="4898">
                  <c:v>76.11999999999999</c:v>
                </c:pt>
                <c:pt idx="4899">
                  <c:v>76.11999999999999</c:v>
                </c:pt>
                <c:pt idx="4900">
                  <c:v>76.11999999999999</c:v>
                </c:pt>
                <c:pt idx="4901">
                  <c:v>76.11999999999999</c:v>
                </c:pt>
                <c:pt idx="4902">
                  <c:v>76.11999999999999</c:v>
                </c:pt>
                <c:pt idx="4903">
                  <c:v>76.11999999999999</c:v>
                </c:pt>
                <c:pt idx="4904">
                  <c:v>76.11999999999999</c:v>
                </c:pt>
                <c:pt idx="4905">
                  <c:v>76.11999999999999</c:v>
                </c:pt>
                <c:pt idx="4906">
                  <c:v>76.11999999999999</c:v>
                </c:pt>
                <c:pt idx="4907">
                  <c:v>76.13</c:v>
                </c:pt>
                <c:pt idx="4908">
                  <c:v>76.13</c:v>
                </c:pt>
                <c:pt idx="4909">
                  <c:v>76.13</c:v>
                </c:pt>
                <c:pt idx="4910">
                  <c:v>76.13</c:v>
                </c:pt>
                <c:pt idx="4911">
                  <c:v>76.13</c:v>
                </c:pt>
                <c:pt idx="4912">
                  <c:v>76.13</c:v>
                </c:pt>
                <c:pt idx="4913">
                  <c:v>76.13</c:v>
                </c:pt>
                <c:pt idx="4914">
                  <c:v>76.14</c:v>
                </c:pt>
                <c:pt idx="4915">
                  <c:v>76.14</c:v>
                </c:pt>
                <c:pt idx="4916">
                  <c:v>76.14</c:v>
                </c:pt>
                <c:pt idx="4917">
                  <c:v>76.14</c:v>
                </c:pt>
                <c:pt idx="4918">
                  <c:v>76.14</c:v>
                </c:pt>
                <c:pt idx="4919">
                  <c:v>76.14</c:v>
                </c:pt>
                <c:pt idx="4920">
                  <c:v>76.14</c:v>
                </c:pt>
                <c:pt idx="4921">
                  <c:v>76.14</c:v>
                </c:pt>
                <c:pt idx="4922">
                  <c:v>76.14</c:v>
                </c:pt>
                <c:pt idx="4923">
                  <c:v>76.14</c:v>
                </c:pt>
                <c:pt idx="4924">
                  <c:v>76.149999999999991</c:v>
                </c:pt>
                <c:pt idx="4925">
                  <c:v>76.149999999999991</c:v>
                </c:pt>
                <c:pt idx="4926">
                  <c:v>76.149999999999991</c:v>
                </c:pt>
                <c:pt idx="4927">
                  <c:v>76.149999999999991</c:v>
                </c:pt>
                <c:pt idx="4928">
                  <c:v>76.149999999999991</c:v>
                </c:pt>
                <c:pt idx="4929">
                  <c:v>76.149999999999991</c:v>
                </c:pt>
                <c:pt idx="4930">
                  <c:v>76.149999999999991</c:v>
                </c:pt>
                <c:pt idx="4931">
                  <c:v>76.16</c:v>
                </c:pt>
                <c:pt idx="4932">
                  <c:v>76.16</c:v>
                </c:pt>
                <c:pt idx="4933">
                  <c:v>76.16</c:v>
                </c:pt>
                <c:pt idx="4934">
                  <c:v>76.16</c:v>
                </c:pt>
                <c:pt idx="4935">
                  <c:v>76.16</c:v>
                </c:pt>
                <c:pt idx="4936">
                  <c:v>76.169999999999987</c:v>
                </c:pt>
                <c:pt idx="4937">
                  <c:v>76.169999999999987</c:v>
                </c:pt>
                <c:pt idx="4938">
                  <c:v>76.169999999999987</c:v>
                </c:pt>
                <c:pt idx="4939">
                  <c:v>76.169999999999987</c:v>
                </c:pt>
                <c:pt idx="4940">
                  <c:v>76.169999999999987</c:v>
                </c:pt>
                <c:pt idx="4941">
                  <c:v>76.169999999999987</c:v>
                </c:pt>
                <c:pt idx="4942">
                  <c:v>76.169999999999987</c:v>
                </c:pt>
                <c:pt idx="4943">
                  <c:v>76.169999999999987</c:v>
                </c:pt>
                <c:pt idx="4944">
                  <c:v>76.179999999999978</c:v>
                </c:pt>
                <c:pt idx="4945">
                  <c:v>76.179999999999978</c:v>
                </c:pt>
                <c:pt idx="4946">
                  <c:v>76.179999999999978</c:v>
                </c:pt>
                <c:pt idx="4947">
                  <c:v>76.179999999999978</c:v>
                </c:pt>
                <c:pt idx="4948">
                  <c:v>76.179999999999978</c:v>
                </c:pt>
                <c:pt idx="4949">
                  <c:v>76.179999999999978</c:v>
                </c:pt>
                <c:pt idx="4950">
                  <c:v>76.179999999999978</c:v>
                </c:pt>
                <c:pt idx="4951">
                  <c:v>76.179999999999978</c:v>
                </c:pt>
                <c:pt idx="4952">
                  <c:v>76.19</c:v>
                </c:pt>
                <c:pt idx="4953">
                  <c:v>76.19</c:v>
                </c:pt>
                <c:pt idx="4954">
                  <c:v>76.2</c:v>
                </c:pt>
                <c:pt idx="4955">
                  <c:v>76.2</c:v>
                </c:pt>
                <c:pt idx="4956">
                  <c:v>76.2</c:v>
                </c:pt>
                <c:pt idx="4957">
                  <c:v>76.210000000000008</c:v>
                </c:pt>
                <c:pt idx="4958">
                  <c:v>76.210000000000008</c:v>
                </c:pt>
                <c:pt idx="4959">
                  <c:v>76.210000000000008</c:v>
                </c:pt>
                <c:pt idx="4960">
                  <c:v>76.210000000000008</c:v>
                </c:pt>
                <c:pt idx="4961">
                  <c:v>76.22</c:v>
                </c:pt>
                <c:pt idx="4962">
                  <c:v>76.22</c:v>
                </c:pt>
                <c:pt idx="4963">
                  <c:v>76.22</c:v>
                </c:pt>
                <c:pt idx="4964">
                  <c:v>76.22</c:v>
                </c:pt>
                <c:pt idx="4965">
                  <c:v>76.22</c:v>
                </c:pt>
                <c:pt idx="4966">
                  <c:v>76.23</c:v>
                </c:pt>
                <c:pt idx="4967">
                  <c:v>76.23</c:v>
                </c:pt>
                <c:pt idx="4968">
                  <c:v>76.23</c:v>
                </c:pt>
                <c:pt idx="4969">
                  <c:v>76.23</c:v>
                </c:pt>
                <c:pt idx="4970">
                  <c:v>76.23</c:v>
                </c:pt>
                <c:pt idx="4971">
                  <c:v>76.23</c:v>
                </c:pt>
                <c:pt idx="4972">
                  <c:v>76.240000000000009</c:v>
                </c:pt>
                <c:pt idx="4973">
                  <c:v>76.240000000000009</c:v>
                </c:pt>
                <c:pt idx="4974">
                  <c:v>76.240000000000009</c:v>
                </c:pt>
                <c:pt idx="4975">
                  <c:v>76.25</c:v>
                </c:pt>
                <c:pt idx="4976">
                  <c:v>76.25</c:v>
                </c:pt>
                <c:pt idx="4977">
                  <c:v>76.260000000000005</c:v>
                </c:pt>
                <c:pt idx="4978">
                  <c:v>76.260000000000005</c:v>
                </c:pt>
                <c:pt idx="4979">
                  <c:v>76.260000000000005</c:v>
                </c:pt>
                <c:pt idx="4980">
                  <c:v>76.260000000000005</c:v>
                </c:pt>
                <c:pt idx="4981">
                  <c:v>76.260000000000005</c:v>
                </c:pt>
                <c:pt idx="4982">
                  <c:v>76.260000000000005</c:v>
                </c:pt>
                <c:pt idx="4983">
                  <c:v>76.260000000000005</c:v>
                </c:pt>
                <c:pt idx="4984">
                  <c:v>76.260000000000005</c:v>
                </c:pt>
                <c:pt idx="4985">
                  <c:v>76.260000000000005</c:v>
                </c:pt>
                <c:pt idx="4986">
                  <c:v>76.27</c:v>
                </c:pt>
                <c:pt idx="4987">
                  <c:v>76.27</c:v>
                </c:pt>
                <c:pt idx="4988">
                  <c:v>76.27</c:v>
                </c:pt>
                <c:pt idx="4989">
                  <c:v>76.27</c:v>
                </c:pt>
                <c:pt idx="4990">
                  <c:v>76.27</c:v>
                </c:pt>
                <c:pt idx="4991">
                  <c:v>76.27</c:v>
                </c:pt>
                <c:pt idx="4992">
                  <c:v>76.28</c:v>
                </c:pt>
                <c:pt idx="4993">
                  <c:v>76.28</c:v>
                </c:pt>
                <c:pt idx="4994">
                  <c:v>76.28</c:v>
                </c:pt>
                <c:pt idx="4995">
                  <c:v>76.28</c:v>
                </c:pt>
                <c:pt idx="4996">
                  <c:v>76.28</c:v>
                </c:pt>
                <c:pt idx="4997">
                  <c:v>76.28</c:v>
                </c:pt>
                <c:pt idx="4998">
                  <c:v>76.28</c:v>
                </c:pt>
                <c:pt idx="4999">
                  <c:v>76.28</c:v>
                </c:pt>
                <c:pt idx="5000">
                  <c:v>76.28</c:v>
                </c:pt>
                <c:pt idx="5001">
                  <c:v>76.290000000000006</c:v>
                </c:pt>
                <c:pt idx="5002">
                  <c:v>76.3</c:v>
                </c:pt>
                <c:pt idx="5003">
                  <c:v>76.3</c:v>
                </c:pt>
                <c:pt idx="5004">
                  <c:v>76.3</c:v>
                </c:pt>
                <c:pt idx="5005">
                  <c:v>76.3</c:v>
                </c:pt>
                <c:pt idx="5006">
                  <c:v>76.3</c:v>
                </c:pt>
                <c:pt idx="5007">
                  <c:v>76.31</c:v>
                </c:pt>
                <c:pt idx="5008">
                  <c:v>76.31</c:v>
                </c:pt>
                <c:pt idx="5009">
                  <c:v>76.31</c:v>
                </c:pt>
                <c:pt idx="5010">
                  <c:v>76.31</c:v>
                </c:pt>
                <c:pt idx="5011">
                  <c:v>76.31</c:v>
                </c:pt>
                <c:pt idx="5012">
                  <c:v>76.31</c:v>
                </c:pt>
                <c:pt idx="5013">
                  <c:v>76.31</c:v>
                </c:pt>
                <c:pt idx="5014">
                  <c:v>76.319999999999993</c:v>
                </c:pt>
                <c:pt idx="5015">
                  <c:v>76.319999999999993</c:v>
                </c:pt>
                <c:pt idx="5016">
                  <c:v>76.33</c:v>
                </c:pt>
                <c:pt idx="5017">
                  <c:v>76.33</c:v>
                </c:pt>
                <c:pt idx="5018">
                  <c:v>76.33</c:v>
                </c:pt>
                <c:pt idx="5019">
                  <c:v>76.34</c:v>
                </c:pt>
                <c:pt idx="5020">
                  <c:v>76.34</c:v>
                </c:pt>
                <c:pt idx="5021">
                  <c:v>76.34</c:v>
                </c:pt>
                <c:pt idx="5022">
                  <c:v>76.349999999999994</c:v>
                </c:pt>
                <c:pt idx="5023">
                  <c:v>76.349999999999994</c:v>
                </c:pt>
                <c:pt idx="5024">
                  <c:v>76.349999999999994</c:v>
                </c:pt>
                <c:pt idx="5025">
                  <c:v>76.349999999999994</c:v>
                </c:pt>
                <c:pt idx="5026">
                  <c:v>76.349999999999994</c:v>
                </c:pt>
                <c:pt idx="5027">
                  <c:v>76.349999999999994</c:v>
                </c:pt>
                <c:pt idx="5028">
                  <c:v>76.36</c:v>
                </c:pt>
                <c:pt idx="5029">
                  <c:v>76.36</c:v>
                </c:pt>
                <c:pt idx="5030">
                  <c:v>76.36</c:v>
                </c:pt>
                <c:pt idx="5031">
                  <c:v>76.36</c:v>
                </c:pt>
                <c:pt idx="5032">
                  <c:v>76.36</c:v>
                </c:pt>
                <c:pt idx="5033">
                  <c:v>76.36999999999999</c:v>
                </c:pt>
                <c:pt idx="5034">
                  <c:v>76.36999999999999</c:v>
                </c:pt>
                <c:pt idx="5035">
                  <c:v>76.36999999999999</c:v>
                </c:pt>
                <c:pt idx="5036">
                  <c:v>76.38</c:v>
                </c:pt>
                <c:pt idx="5037">
                  <c:v>76.38</c:v>
                </c:pt>
                <c:pt idx="5038">
                  <c:v>76.38</c:v>
                </c:pt>
                <c:pt idx="5039">
                  <c:v>76.38</c:v>
                </c:pt>
                <c:pt idx="5040">
                  <c:v>76.39</c:v>
                </c:pt>
                <c:pt idx="5041">
                  <c:v>76.39</c:v>
                </c:pt>
                <c:pt idx="5042">
                  <c:v>76.39</c:v>
                </c:pt>
                <c:pt idx="5043">
                  <c:v>76.39</c:v>
                </c:pt>
                <c:pt idx="5044">
                  <c:v>76.39</c:v>
                </c:pt>
                <c:pt idx="5045">
                  <c:v>76.39</c:v>
                </c:pt>
                <c:pt idx="5046">
                  <c:v>76.400000000000006</c:v>
                </c:pt>
                <c:pt idx="5047">
                  <c:v>76.400000000000006</c:v>
                </c:pt>
                <c:pt idx="5048">
                  <c:v>76.400000000000006</c:v>
                </c:pt>
                <c:pt idx="5049">
                  <c:v>76.400000000000006</c:v>
                </c:pt>
                <c:pt idx="5050">
                  <c:v>76.410000000000011</c:v>
                </c:pt>
                <c:pt idx="5051">
                  <c:v>76.410000000000011</c:v>
                </c:pt>
                <c:pt idx="5052">
                  <c:v>76.410000000000011</c:v>
                </c:pt>
                <c:pt idx="5053">
                  <c:v>76.410000000000011</c:v>
                </c:pt>
                <c:pt idx="5054">
                  <c:v>76.42</c:v>
                </c:pt>
                <c:pt idx="5055">
                  <c:v>76.42</c:v>
                </c:pt>
                <c:pt idx="5056">
                  <c:v>76.42</c:v>
                </c:pt>
                <c:pt idx="5057">
                  <c:v>76.42</c:v>
                </c:pt>
                <c:pt idx="5058">
                  <c:v>76.42</c:v>
                </c:pt>
                <c:pt idx="5059">
                  <c:v>76.42</c:v>
                </c:pt>
                <c:pt idx="5060">
                  <c:v>76.42</c:v>
                </c:pt>
                <c:pt idx="5061">
                  <c:v>76.430000000000007</c:v>
                </c:pt>
                <c:pt idx="5062">
                  <c:v>76.430000000000007</c:v>
                </c:pt>
                <c:pt idx="5063">
                  <c:v>76.440000000000012</c:v>
                </c:pt>
                <c:pt idx="5064">
                  <c:v>76.440000000000012</c:v>
                </c:pt>
                <c:pt idx="5065">
                  <c:v>76.440000000000012</c:v>
                </c:pt>
                <c:pt idx="5066">
                  <c:v>76.45</c:v>
                </c:pt>
                <c:pt idx="5067">
                  <c:v>76.45</c:v>
                </c:pt>
                <c:pt idx="5068">
                  <c:v>76.45</c:v>
                </c:pt>
                <c:pt idx="5069">
                  <c:v>76.45</c:v>
                </c:pt>
                <c:pt idx="5070">
                  <c:v>76.45</c:v>
                </c:pt>
                <c:pt idx="5071">
                  <c:v>76.460000000000008</c:v>
                </c:pt>
                <c:pt idx="5072">
                  <c:v>76.460000000000008</c:v>
                </c:pt>
                <c:pt idx="5073">
                  <c:v>76.460000000000008</c:v>
                </c:pt>
                <c:pt idx="5074">
                  <c:v>76.460000000000008</c:v>
                </c:pt>
                <c:pt idx="5075">
                  <c:v>76.460000000000008</c:v>
                </c:pt>
                <c:pt idx="5076">
                  <c:v>76.460000000000008</c:v>
                </c:pt>
                <c:pt idx="5077">
                  <c:v>76.47</c:v>
                </c:pt>
                <c:pt idx="5078">
                  <c:v>76.47</c:v>
                </c:pt>
                <c:pt idx="5079">
                  <c:v>76.47</c:v>
                </c:pt>
                <c:pt idx="5080">
                  <c:v>76.48</c:v>
                </c:pt>
                <c:pt idx="5081">
                  <c:v>76.490000000000009</c:v>
                </c:pt>
                <c:pt idx="5082">
                  <c:v>76.490000000000009</c:v>
                </c:pt>
                <c:pt idx="5083">
                  <c:v>76.490000000000009</c:v>
                </c:pt>
                <c:pt idx="5084">
                  <c:v>76.490000000000009</c:v>
                </c:pt>
                <c:pt idx="5085">
                  <c:v>76.490000000000009</c:v>
                </c:pt>
                <c:pt idx="5086">
                  <c:v>76.490000000000009</c:v>
                </c:pt>
                <c:pt idx="5087">
                  <c:v>76.490000000000009</c:v>
                </c:pt>
                <c:pt idx="5088">
                  <c:v>76.5</c:v>
                </c:pt>
                <c:pt idx="5089">
                  <c:v>76.5</c:v>
                </c:pt>
                <c:pt idx="5090">
                  <c:v>76.5</c:v>
                </c:pt>
                <c:pt idx="5091">
                  <c:v>76.5</c:v>
                </c:pt>
                <c:pt idx="5092">
                  <c:v>76.5</c:v>
                </c:pt>
                <c:pt idx="5093">
                  <c:v>76.5</c:v>
                </c:pt>
                <c:pt idx="5094">
                  <c:v>76.510000000000005</c:v>
                </c:pt>
                <c:pt idx="5095">
                  <c:v>76.510000000000005</c:v>
                </c:pt>
                <c:pt idx="5096">
                  <c:v>76.510000000000005</c:v>
                </c:pt>
                <c:pt idx="5097">
                  <c:v>76.510000000000005</c:v>
                </c:pt>
                <c:pt idx="5098">
                  <c:v>76.52</c:v>
                </c:pt>
                <c:pt idx="5099">
                  <c:v>76.52</c:v>
                </c:pt>
                <c:pt idx="5100">
                  <c:v>76.52</c:v>
                </c:pt>
                <c:pt idx="5101">
                  <c:v>76.52</c:v>
                </c:pt>
                <c:pt idx="5102">
                  <c:v>76.53</c:v>
                </c:pt>
                <c:pt idx="5103">
                  <c:v>76.53</c:v>
                </c:pt>
                <c:pt idx="5104">
                  <c:v>76.53</c:v>
                </c:pt>
                <c:pt idx="5105">
                  <c:v>76.53</c:v>
                </c:pt>
                <c:pt idx="5106">
                  <c:v>76.540000000000006</c:v>
                </c:pt>
                <c:pt idx="5107">
                  <c:v>76.540000000000006</c:v>
                </c:pt>
                <c:pt idx="5108">
                  <c:v>76.540000000000006</c:v>
                </c:pt>
                <c:pt idx="5109">
                  <c:v>76.55</c:v>
                </c:pt>
                <c:pt idx="5110">
                  <c:v>76.55</c:v>
                </c:pt>
                <c:pt idx="5111">
                  <c:v>76.55</c:v>
                </c:pt>
                <c:pt idx="5112">
                  <c:v>76.55</c:v>
                </c:pt>
                <c:pt idx="5113">
                  <c:v>76.55</c:v>
                </c:pt>
                <c:pt idx="5114">
                  <c:v>76.56</c:v>
                </c:pt>
                <c:pt idx="5115">
                  <c:v>76.56</c:v>
                </c:pt>
                <c:pt idx="5116">
                  <c:v>76.569999999999993</c:v>
                </c:pt>
                <c:pt idx="5117">
                  <c:v>76.569999999999993</c:v>
                </c:pt>
                <c:pt idx="5118">
                  <c:v>76.569999999999993</c:v>
                </c:pt>
                <c:pt idx="5119">
                  <c:v>76.569999999999993</c:v>
                </c:pt>
                <c:pt idx="5120">
                  <c:v>76.58</c:v>
                </c:pt>
                <c:pt idx="5121">
                  <c:v>76.58</c:v>
                </c:pt>
                <c:pt idx="5122">
                  <c:v>76.58</c:v>
                </c:pt>
                <c:pt idx="5123">
                  <c:v>76.58</c:v>
                </c:pt>
                <c:pt idx="5124">
                  <c:v>76.59</c:v>
                </c:pt>
                <c:pt idx="5125">
                  <c:v>76.59</c:v>
                </c:pt>
                <c:pt idx="5126">
                  <c:v>76.59</c:v>
                </c:pt>
                <c:pt idx="5127">
                  <c:v>76.59</c:v>
                </c:pt>
                <c:pt idx="5128">
                  <c:v>76.59</c:v>
                </c:pt>
                <c:pt idx="5129">
                  <c:v>76.59</c:v>
                </c:pt>
                <c:pt idx="5130">
                  <c:v>76.61</c:v>
                </c:pt>
                <c:pt idx="5131">
                  <c:v>76.61</c:v>
                </c:pt>
                <c:pt idx="5132">
                  <c:v>76.61</c:v>
                </c:pt>
                <c:pt idx="5133">
                  <c:v>76.61</c:v>
                </c:pt>
                <c:pt idx="5134">
                  <c:v>76.61</c:v>
                </c:pt>
                <c:pt idx="5135">
                  <c:v>76.61</c:v>
                </c:pt>
                <c:pt idx="5136">
                  <c:v>76.61</c:v>
                </c:pt>
                <c:pt idx="5137">
                  <c:v>76.61</c:v>
                </c:pt>
                <c:pt idx="5138">
                  <c:v>76.61</c:v>
                </c:pt>
                <c:pt idx="5139">
                  <c:v>76.61999999999999</c:v>
                </c:pt>
                <c:pt idx="5140">
                  <c:v>76.61999999999999</c:v>
                </c:pt>
                <c:pt idx="5141">
                  <c:v>76.61999999999999</c:v>
                </c:pt>
                <c:pt idx="5142">
                  <c:v>76.63</c:v>
                </c:pt>
                <c:pt idx="5143">
                  <c:v>76.63</c:v>
                </c:pt>
                <c:pt idx="5144">
                  <c:v>76.63</c:v>
                </c:pt>
                <c:pt idx="5145">
                  <c:v>76.63</c:v>
                </c:pt>
                <c:pt idx="5146">
                  <c:v>76.64</c:v>
                </c:pt>
                <c:pt idx="5147">
                  <c:v>76.64</c:v>
                </c:pt>
                <c:pt idx="5148">
                  <c:v>76.64</c:v>
                </c:pt>
                <c:pt idx="5149">
                  <c:v>76.64</c:v>
                </c:pt>
                <c:pt idx="5150">
                  <c:v>76.64</c:v>
                </c:pt>
                <c:pt idx="5151">
                  <c:v>76.64</c:v>
                </c:pt>
                <c:pt idx="5152">
                  <c:v>76.64</c:v>
                </c:pt>
                <c:pt idx="5153">
                  <c:v>76.649999999999991</c:v>
                </c:pt>
                <c:pt idx="5154">
                  <c:v>76.649999999999991</c:v>
                </c:pt>
                <c:pt idx="5155">
                  <c:v>76.649999999999991</c:v>
                </c:pt>
                <c:pt idx="5156">
                  <c:v>76.66</c:v>
                </c:pt>
                <c:pt idx="5157">
                  <c:v>76.66</c:v>
                </c:pt>
                <c:pt idx="5158">
                  <c:v>76.66</c:v>
                </c:pt>
                <c:pt idx="5159">
                  <c:v>76.66</c:v>
                </c:pt>
                <c:pt idx="5160">
                  <c:v>76.66</c:v>
                </c:pt>
                <c:pt idx="5161">
                  <c:v>76.66</c:v>
                </c:pt>
                <c:pt idx="5162">
                  <c:v>76.66</c:v>
                </c:pt>
                <c:pt idx="5163">
                  <c:v>76.66</c:v>
                </c:pt>
                <c:pt idx="5164">
                  <c:v>76.66</c:v>
                </c:pt>
                <c:pt idx="5165">
                  <c:v>76.66</c:v>
                </c:pt>
                <c:pt idx="5166">
                  <c:v>76.66</c:v>
                </c:pt>
                <c:pt idx="5167">
                  <c:v>76.669999999999987</c:v>
                </c:pt>
                <c:pt idx="5168">
                  <c:v>76.669999999999987</c:v>
                </c:pt>
                <c:pt idx="5169">
                  <c:v>76.669999999999987</c:v>
                </c:pt>
                <c:pt idx="5170">
                  <c:v>76.669999999999987</c:v>
                </c:pt>
                <c:pt idx="5171">
                  <c:v>76.669999999999987</c:v>
                </c:pt>
                <c:pt idx="5172">
                  <c:v>76.679999999999978</c:v>
                </c:pt>
                <c:pt idx="5173">
                  <c:v>76.679999999999978</c:v>
                </c:pt>
                <c:pt idx="5174">
                  <c:v>76.679999999999978</c:v>
                </c:pt>
                <c:pt idx="5175">
                  <c:v>76.679999999999978</c:v>
                </c:pt>
                <c:pt idx="5176">
                  <c:v>76.679999999999978</c:v>
                </c:pt>
                <c:pt idx="5177">
                  <c:v>76.69</c:v>
                </c:pt>
                <c:pt idx="5178">
                  <c:v>76.69</c:v>
                </c:pt>
                <c:pt idx="5179">
                  <c:v>76.7</c:v>
                </c:pt>
                <c:pt idx="5180">
                  <c:v>76.7</c:v>
                </c:pt>
                <c:pt idx="5181">
                  <c:v>76.710000000000008</c:v>
                </c:pt>
                <c:pt idx="5182">
                  <c:v>76.710000000000008</c:v>
                </c:pt>
                <c:pt idx="5183">
                  <c:v>76.710000000000008</c:v>
                </c:pt>
                <c:pt idx="5184">
                  <c:v>76.72</c:v>
                </c:pt>
                <c:pt idx="5185">
                  <c:v>76.72</c:v>
                </c:pt>
                <c:pt idx="5186">
                  <c:v>76.72</c:v>
                </c:pt>
                <c:pt idx="5187">
                  <c:v>76.73</c:v>
                </c:pt>
                <c:pt idx="5188">
                  <c:v>76.73</c:v>
                </c:pt>
                <c:pt idx="5189">
                  <c:v>76.740000000000009</c:v>
                </c:pt>
                <c:pt idx="5190">
                  <c:v>76.740000000000009</c:v>
                </c:pt>
                <c:pt idx="5191">
                  <c:v>76.740000000000009</c:v>
                </c:pt>
                <c:pt idx="5192">
                  <c:v>76.740000000000009</c:v>
                </c:pt>
                <c:pt idx="5193">
                  <c:v>76.740000000000009</c:v>
                </c:pt>
                <c:pt idx="5194">
                  <c:v>76.740000000000009</c:v>
                </c:pt>
                <c:pt idx="5195">
                  <c:v>76.75</c:v>
                </c:pt>
                <c:pt idx="5196">
                  <c:v>76.75</c:v>
                </c:pt>
                <c:pt idx="5197">
                  <c:v>76.75</c:v>
                </c:pt>
                <c:pt idx="5198">
                  <c:v>76.75</c:v>
                </c:pt>
                <c:pt idx="5199">
                  <c:v>76.75</c:v>
                </c:pt>
                <c:pt idx="5200">
                  <c:v>76.760000000000005</c:v>
                </c:pt>
                <c:pt idx="5201">
                  <c:v>76.760000000000005</c:v>
                </c:pt>
                <c:pt idx="5202">
                  <c:v>76.760000000000005</c:v>
                </c:pt>
                <c:pt idx="5203">
                  <c:v>76.77</c:v>
                </c:pt>
                <c:pt idx="5204">
                  <c:v>76.77</c:v>
                </c:pt>
                <c:pt idx="5205">
                  <c:v>76.77</c:v>
                </c:pt>
                <c:pt idx="5206">
                  <c:v>76.78</c:v>
                </c:pt>
                <c:pt idx="5207">
                  <c:v>76.78</c:v>
                </c:pt>
                <c:pt idx="5208">
                  <c:v>76.78</c:v>
                </c:pt>
                <c:pt idx="5209">
                  <c:v>76.78</c:v>
                </c:pt>
                <c:pt idx="5210">
                  <c:v>76.78</c:v>
                </c:pt>
                <c:pt idx="5211">
                  <c:v>76.78</c:v>
                </c:pt>
                <c:pt idx="5212">
                  <c:v>76.78</c:v>
                </c:pt>
                <c:pt idx="5213">
                  <c:v>76.78</c:v>
                </c:pt>
                <c:pt idx="5214">
                  <c:v>76.78</c:v>
                </c:pt>
                <c:pt idx="5215">
                  <c:v>76.78</c:v>
                </c:pt>
                <c:pt idx="5216">
                  <c:v>76.78</c:v>
                </c:pt>
                <c:pt idx="5217">
                  <c:v>76.78</c:v>
                </c:pt>
                <c:pt idx="5218">
                  <c:v>76.790000000000006</c:v>
                </c:pt>
                <c:pt idx="5219">
                  <c:v>76.790000000000006</c:v>
                </c:pt>
                <c:pt idx="5220">
                  <c:v>76.790000000000006</c:v>
                </c:pt>
                <c:pt idx="5221">
                  <c:v>76.790000000000006</c:v>
                </c:pt>
                <c:pt idx="5222">
                  <c:v>76.8</c:v>
                </c:pt>
                <c:pt idx="5223">
                  <c:v>76.8</c:v>
                </c:pt>
                <c:pt idx="5224">
                  <c:v>76.81</c:v>
                </c:pt>
                <c:pt idx="5225">
                  <c:v>76.81</c:v>
                </c:pt>
                <c:pt idx="5226">
                  <c:v>76.81</c:v>
                </c:pt>
                <c:pt idx="5227">
                  <c:v>76.81</c:v>
                </c:pt>
                <c:pt idx="5228">
                  <c:v>76.81</c:v>
                </c:pt>
                <c:pt idx="5229">
                  <c:v>76.819999999999993</c:v>
                </c:pt>
                <c:pt idx="5230">
                  <c:v>76.819999999999993</c:v>
                </c:pt>
                <c:pt idx="5231">
                  <c:v>76.819999999999993</c:v>
                </c:pt>
                <c:pt idx="5232">
                  <c:v>76.819999999999993</c:v>
                </c:pt>
                <c:pt idx="5233">
                  <c:v>76.819999999999993</c:v>
                </c:pt>
                <c:pt idx="5234">
                  <c:v>76.83</c:v>
                </c:pt>
                <c:pt idx="5235">
                  <c:v>76.83</c:v>
                </c:pt>
                <c:pt idx="5236">
                  <c:v>76.83</c:v>
                </c:pt>
                <c:pt idx="5237">
                  <c:v>76.83</c:v>
                </c:pt>
                <c:pt idx="5238">
                  <c:v>76.84</c:v>
                </c:pt>
                <c:pt idx="5239">
                  <c:v>76.84</c:v>
                </c:pt>
                <c:pt idx="5240">
                  <c:v>76.84</c:v>
                </c:pt>
                <c:pt idx="5241">
                  <c:v>76.849999999999994</c:v>
                </c:pt>
                <c:pt idx="5242">
                  <c:v>76.849999999999994</c:v>
                </c:pt>
                <c:pt idx="5243">
                  <c:v>76.849999999999994</c:v>
                </c:pt>
                <c:pt idx="5244">
                  <c:v>76.849999999999994</c:v>
                </c:pt>
                <c:pt idx="5245">
                  <c:v>76.86</c:v>
                </c:pt>
                <c:pt idx="5246">
                  <c:v>76.86</c:v>
                </c:pt>
                <c:pt idx="5247">
                  <c:v>76.86</c:v>
                </c:pt>
                <c:pt idx="5248">
                  <c:v>76.86999999999999</c:v>
                </c:pt>
                <c:pt idx="5249">
                  <c:v>76.88</c:v>
                </c:pt>
                <c:pt idx="5250">
                  <c:v>76.88</c:v>
                </c:pt>
                <c:pt idx="5251">
                  <c:v>76.88</c:v>
                </c:pt>
                <c:pt idx="5252">
                  <c:v>76.89</c:v>
                </c:pt>
                <c:pt idx="5253">
                  <c:v>76.89</c:v>
                </c:pt>
                <c:pt idx="5254">
                  <c:v>76.89</c:v>
                </c:pt>
                <c:pt idx="5255">
                  <c:v>76.900000000000006</c:v>
                </c:pt>
                <c:pt idx="5256">
                  <c:v>76.910000000000011</c:v>
                </c:pt>
                <c:pt idx="5257">
                  <c:v>76.910000000000011</c:v>
                </c:pt>
                <c:pt idx="5258">
                  <c:v>76.910000000000011</c:v>
                </c:pt>
                <c:pt idx="5259">
                  <c:v>76.92</c:v>
                </c:pt>
                <c:pt idx="5260">
                  <c:v>76.92</c:v>
                </c:pt>
                <c:pt idx="5261">
                  <c:v>76.92</c:v>
                </c:pt>
                <c:pt idx="5262">
                  <c:v>76.92</c:v>
                </c:pt>
                <c:pt idx="5263">
                  <c:v>76.92</c:v>
                </c:pt>
                <c:pt idx="5264">
                  <c:v>76.930000000000007</c:v>
                </c:pt>
                <c:pt idx="5265">
                  <c:v>76.930000000000007</c:v>
                </c:pt>
                <c:pt idx="5266">
                  <c:v>76.930000000000007</c:v>
                </c:pt>
                <c:pt idx="5267">
                  <c:v>76.930000000000007</c:v>
                </c:pt>
                <c:pt idx="5268">
                  <c:v>76.930000000000007</c:v>
                </c:pt>
                <c:pt idx="5269">
                  <c:v>76.930000000000007</c:v>
                </c:pt>
                <c:pt idx="5270">
                  <c:v>76.940000000000012</c:v>
                </c:pt>
                <c:pt idx="5271">
                  <c:v>76.940000000000012</c:v>
                </c:pt>
                <c:pt idx="5272">
                  <c:v>76.940000000000012</c:v>
                </c:pt>
                <c:pt idx="5273">
                  <c:v>76.940000000000012</c:v>
                </c:pt>
                <c:pt idx="5274">
                  <c:v>76.940000000000012</c:v>
                </c:pt>
                <c:pt idx="5275">
                  <c:v>76.940000000000012</c:v>
                </c:pt>
                <c:pt idx="5276">
                  <c:v>76.940000000000012</c:v>
                </c:pt>
                <c:pt idx="5277">
                  <c:v>76.95</c:v>
                </c:pt>
                <c:pt idx="5278">
                  <c:v>76.95</c:v>
                </c:pt>
                <c:pt idx="5279">
                  <c:v>76.95</c:v>
                </c:pt>
                <c:pt idx="5280">
                  <c:v>76.95</c:v>
                </c:pt>
                <c:pt idx="5281">
                  <c:v>76.95</c:v>
                </c:pt>
                <c:pt idx="5282">
                  <c:v>76.960000000000008</c:v>
                </c:pt>
                <c:pt idx="5283">
                  <c:v>76.960000000000008</c:v>
                </c:pt>
                <c:pt idx="5284">
                  <c:v>76.960000000000008</c:v>
                </c:pt>
                <c:pt idx="5285">
                  <c:v>76.97</c:v>
                </c:pt>
                <c:pt idx="5286">
                  <c:v>76.97</c:v>
                </c:pt>
                <c:pt idx="5287">
                  <c:v>76.97</c:v>
                </c:pt>
                <c:pt idx="5288">
                  <c:v>76.97</c:v>
                </c:pt>
                <c:pt idx="5289">
                  <c:v>76.98</c:v>
                </c:pt>
                <c:pt idx="5290">
                  <c:v>76.98</c:v>
                </c:pt>
                <c:pt idx="5291">
                  <c:v>76.990000000000009</c:v>
                </c:pt>
                <c:pt idx="5292">
                  <c:v>77</c:v>
                </c:pt>
                <c:pt idx="5293">
                  <c:v>77.010000000000005</c:v>
                </c:pt>
                <c:pt idx="5294">
                  <c:v>77.010000000000005</c:v>
                </c:pt>
                <c:pt idx="5295">
                  <c:v>77.010000000000005</c:v>
                </c:pt>
                <c:pt idx="5296">
                  <c:v>77.010000000000005</c:v>
                </c:pt>
                <c:pt idx="5297">
                  <c:v>77.02</c:v>
                </c:pt>
                <c:pt idx="5298">
                  <c:v>77.02</c:v>
                </c:pt>
                <c:pt idx="5299">
                  <c:v>77.02</c:v>
                </c:pt>
                <c:pt idx="5300">
                  <c:v>77.02</c:v>
                </c:pt>
                <c:pt idx="5301">
                  <c:v>77.03</c:v>
                </c:pt>
                <c:pt idx="5302">
                  <c:v>77.03</c:v>
                </c:pt>
                <c:pt idx="5303">
                  <c:v>77.040000000000006</c:v>
                </c:pt>
                <c:pt idx="5304">
                  <c:v>77.040000000000006</c:v>
                </c:pt>
                <c:pt idx="5305">
                  <c:v>77.040000000000006</c:v>
                </c:pt>
                <c:pt idx="5306">
                  <c:v>77.040000000000006</c:v>
                </c:pt>
                <c:pt idx="5307">
                  <c:v>77.040000000000006</c:v>
                </c:pt>
                <c:pt idx="5308">
                  <c:v>77.040000000000006</c:v>
                </c:pt>
                <c:pt idx="5309">
                  <c:v>77.040000000000006</c:v>
                </c:pt>
                <c:pt idx="5310">
                  <c:v>77.05</c:v>
                </c:pt>
                <c:pt idx="5311">
                  <c:v>77.05</c:v>
                </c:pt>
                <c:pt idx="5312">
                  <c:v>77.05</c:v>
                </c:pt>
                <c:pt idx="5313">
                  <c:v>77.05</c:v>
                </c:pt>
                <c:pt idx="5314">
                  <c:v>77.05</c:v>
                </c:pt>
                <c:pt idx="5315">
                  <c:v>77.06</c:v>
                </c:pt>
                <c:pt idx="5316">
                  <c:v>77.06</c:v>
                </c:pt>
                <c:pt idx="5317">
                  <c:v>77.069999999999993</c:v>
                </c:pt>
                <c:pt idx="5318">
                  <c:v>77.069999999999993</c:v>
                </c:pt>
                <c:pt idx="5319">
                  <c:v>77.069999999999993</c:v>
                </c:pt>
                <c:pt idx="5320">
                  <c:v>77.069999999999993</c:v>
                </c:pt>
                <c:pt idx="5321">
                  <c:v>77.08</c:v>
                </c:pt>
                <c:pt idx="5322">
                  <c:v>77.08</c:v>
                </c:pt>
                <c:pt idx="5323">
                  <c:v>77.08</c:v>
                </c:pt>
                <c:pt idx="5324">
                  <c:v>77.09</c:v>
                </c:pt>
                <c:pt idx="5325">
                  <c:v>77.099999999999994</c:v>
                </c:pt>
                <c:pt idx="5326">
                  <c:v>77.099999999999994</c:v>
                </c:pt>
                <c:pt idx="5327">
                  <c:v>77.099999999999994</c:v>
                </c:pt>
                <c:pt idx="5328">
                  <c:v>77.099999999999994</c:v>
                </c:pt>
                <c:pt idx="5329">
                  <c:v>77.11</c:v>
                </c:pt>
                <c:pt idx="5330">
                  <c:v>77.11</c:v>
                </c:pt>
                <c:pt idx="5331">
                  <c:v>77.11</c:v>
                </c:pt>
                <c:pt idx="5332">
                  <c:v>77.11999999999999</c:v>
                </c:pt>
                <c:pt idx="5333">
                  <c:v>77.11999999999999</c:v>
                </c:pt>
                <c:pt idx="5334">
                  <c:v>77.13</c:v>
                </c:pt>
                <c:pt idx="5335">
                  <c:v>77.13</c:v>
                </c:pt>
                <c:pt idx="5336">
                  <c:v>77.13</c:v>
                </c:pt>
                <c:pt idx="5337">
                  <c:v>77.13</c:v>
                </c:pt>
                <c:pt idx="5338">
                  <c:v>77.14</c:v>
                </c:pt>
                <c:pt idx="5339">
                  <c:v>77.14</c:v>
                </c:pt>
                <c:pt idx="5340">
                  <c:v>77.14</c:v>
                </c:pt>
                <c:pt idx="5341">
                  <c:v>77.149999999999991</c:v>
                </c:pt>
                <c:pt idx="5342">
                  <c:v>77.149999999999991</c:v>
                </c:pt>
                <c:pt idx="5343">
                  <c:v>77.149999999999991</c:v>
                </c:pt>
                <c:pt idx="5344">
                  <c:v>77.16</c:v>
                </c:pt>
                <c:pt idx="5345">
                  <c:v>77.169999999999987</c:v>
                </c:pt>
                <c:pt idx="5346">
                  <c:v>77.169999999999987</c:v>
                </c:pt>
                <c:pt idx="5347">
                  <c:v>77.169999999999987</c:v>
                </c:pt>
                <c:pt idx="5348">
                  <c:v>77.179999999999978</c:v>
                </c:pt>
                <c:pt idx="5349">
                  <c:v>77.179999999999978</c:v>
                </c:pt>
                <c:pt idx="5350">
                  <c:v>77.179999999999978</c:v>
                </c:pt>
                <c:pt idx="5351">
                  <c:v>77.19</c:v>
                </c:pt>
                <c:pt idx="5352">
                  <c:v>77.2</c:v>
                </c:pt>
                <c:pt idx="5353">
                  <c:v>77.2</c:v>
                </c:pt>
                <c:pt idx="5354">
                  <c:v>77.210000000000008</c:v>
                </c:pt>
                <c:pt idx="5355">
                  <c:v>77.210000000000008</c:v>
                </c:pt>
                <c:pt idx="5356">
                  <c:v>77.210000000000008</c:v>
                </c:pt>
                <c:pt idx="5357">
                  <c:v>77.210000000000008</c:v>
                </c:pt>
                <c:pt idx="5358">
                  <c:v>77.22</c:v>
                </c:pt>
                <c:pt idx="5359">
                  <c:v>77.22</c:v>
                </c:pt>
                <c:pt idx="5360">
                  <c:v>77.22</c:v>
                </c:pt>
                <c:pt idx="5361">
                  <c:v>77.22</c:v>
                </c:pt>
                <c:pt idx="5362">
                  <c:v>77.22</c:v>
                </c:pt>
                <c:pt idx="5363">
                  <c:v>77.23</c:v>
                </c:pt>
                <c:pt idx="5364">
                  <c:v>77.23</c:v>
                </c:pt>
                <c:pt idx="5365">
                  <c:v>77.23</c:v>
                </c:pt>
                <c:pt idx="5366">
                  <c:v>77.23</c:v>
                </c:pt>
                <c:pt idx="5367">
                  <c:v>77.23</c:v>
                </c:pt>
                <c:pt idx="5368">
                  <c:v>77.23</c:v>
                </c:pt>
                <c:pt idx="5369">
                  <c:v>77.23</c:v>
                </c:pt>
                <c:pt idx="5370">
                  <c:v>77.240000000000009</c:v>
                </c:pt>
                <c:pt idx="5371">
                  <c:v>77.240000000000009</c:v>
                </c:pt>
                <c:pt idx="5372">
                  <c:v>77.240000000000009</c:v>
                </c:pt>
                <c:pt idx="5373">
                  <c:v>77.25</c:v>
                </c:pt>
                <c:pt idx="5374">
                  <c:v>77.25</c:v>
                </c:pt>
                <c:pt idx="5375">
                  <c:v>77.25</c:v>
                </c:pt>
                <c:pt idx="5376">
                  <c:v>77.25</c:v>
                </c:pt>
                <c:pt idx="5377">
                  <c:v>77.27</c:v>
                </c:pt>
                <c:pt idx="5378">
                  <c:v>77.27</c:v>
                </c:pt>
                <c:pt idx="5379">
                  <c:v>77.27</c:v>
                </c:pt>
                <c:pt idx="5380">
                  <c:v>77.28</c:v>
                </c:pt>
                <c:pt idx="5381">
                  <c:v>77.28</c:v>
                </c:pt>
                <c:pt idx="5382">
                  <c:v>77.28</c:v>
                </c:pt>
                <c:pt idx="5383">
                  <c:v>77.28</c:v>
                </c:pt>
                <c:pt idx="5384">
                  <c:v>77.28</c:v>
                </c:pt>
                <c:pt idx="5385">
                  <c:v>77.28</c:v>
                </c:pt>
                <c:pt idx="5386">
                  <c:v>77.290000000000006</c:v>
                </c:pt>
                <c:pt idx="5387">
                  <c:v>77.3</c:v>
                </c:pt>
                <c:pt idx="5388">
                  <c:v>77.31</c:v>
                </c:pt>
                <c:pt idx="5389">
                  <c:v>77.31</c:v>
                </c:pt>
                <c:pt idx="5390">
                  <c:v>77.31</c:v>
                </c:pt>
                <c:pt idx="5391">
                  <c:v>77.31</c:v>
                </c:pt>
                <c:pt idx="5392">
                  <c:v>77.31</c:v>
                </c:pt>
                <c:pt idx="5393">
                  <c:v>77.319999999999993</c:v>
                </c:pt>
                <c:pt idx="5394">
                  <c:v>77.319999999999993</c:v>
                </c:pt>
                <c:pt idx="5395">
                  <c:v>77.33</c:v>
                </c:pt>
                <c:pt idx="5396">
                  <c:v>77.33</c:v>
                </c:pt>
                <c:pt idx="5397">
                  <c:v>77.33</c:v>
                </c:pt>
                <c:pt idx="5398">
                  <c:v>77.349999999999994</c:v>
                </c:pt>
                <c:pt idx="5399">
                  <c:v>77.349999999999994</c:v>
                </c:pt>
                <c:pt idx="5400">
                  <c:v>77.349999999999994</c:v>
                </c:pt>
                <c:pt idx="5401">
                  <c:v>77.349999999999994</c:v>
                </c:pt>
                <c:pt idx="5402">
                  <c:v>77.349999999999994</c:v>
                </c:pt>
                <c:pt idx="5403">
                  <c:v>77.349999999999994</c:v>
                </c:pt>
                <c:pt idx="5404">
                  <c:v>77.349999999999994</c:v>
                </c:pt>
                <c:pt idx="5405">
                  <c:v>77.349999999999994</c:v>
                </c:pt>
                <c:pt idx="5406">
                  <c:v>77.36</c:v>
                </c:pt>
                <c:pt idx="5407">
                  <c:v>77.36</c:v>
                </c:pt>
                <c:pt idx="5408">
                  <c:v>77.36999999999999</c:v>
                </c:pt>
                <c:pt idx="5409">
                  <c:v>77.36999999999999</c:v>
                </c:pt>
                <c:pt idx="5410">
                  <c:v>77.36999999999999</c:v>
                </c:pt>
                <c:pt idx="5411">
                  <c:v>77.36999999999999</c:v>
                </c:pt>
                <c:pt idx="5412">
                  <c:v>77.38</c:v>
                </c:pt>
                <c:pt idx="5413">
                  <c:v>77.38</c:v>
                </c:pt>
                <c:pt idx="5414">
                  <c:v>77.39</c:v>
                </c:pt>
                <c:pt idx="5415">
                  <c:v>77.39</c:v>
                </c:pt>
                <c:pt idx="5416">
                  <c:v>77.39</c:v>
                </c:pt>
                <c:pt idx="5417">
                  <c:v>77.39</c:v>
                </c:pt>
                <c:pt idx="5418">
                  <c:v>77.39</c:v>
                </c:pt>
                <c:pt idx="5419">
                  <c:v>77.400000000000006</c:v>
                </c:pt>
                <c:pt idx="5420">
                  <c:v>77.410000000000011</c:v>
                </c:pt>
                <c:pt idx="5421">
                  <c:v>77.410000000000011</c:v>
                </c:pt>
                <c:pt idx="5422">
                  <c:v>77.42</c:v>
                </c:pt>
                <c:pt idx="5423">
                  <c:v>77.430000000000007</c:v>
                </c:pt>
                <c:pt idx="5424">
                  <c:v>77.430000000000007</c:v>
                </c:pt>
                <c:pt idx="5425">
                  <c:v>77.430000000000007</c:v>
                </c:pt>
                <c:pt idx="5426">
                  <c:v>77.430000000000007</c:v>
                </c:pt>
                <c:pt idx="5427">
                  <c:v>77.430000000000007</c:v>
                </c:pt>
                <c:pt idx="5428">
                  <c:v>77.440000000000012</c:v>
                </c:pt>
                <c:pt idx="5429">
                  <c:v>77.440000000000012</c:v>
                </c:pt>
                <c:pt idx="5430">
                  <c:v>77.460000000000008</c:v>
                </c:pt>
                <c:pt idx="5431">
                  <c:v>77.460000000000008</c:v>
                </c:pt>
                <c:pt idx="5432">
                  <c:v>77.490000000000009</c:v>
                </c:pt>
                <c:pt idx="5433">
                  <c:v>77.490000000000009</c:v>
                </c:pt>
                <c:pt idx="5434">
                  <c:v>77.490000000000009</c:v>
                </c:pt>
                <c:pt idx="5435">
                  <c:v>77.5</c:v>
                </c:pt>
                <c:pt idx="5436">
                  <c:v>77.5</c:v>
                </c:pt>
                <c:pt idx="5437">
                  <c:v>77.510000000000005</c:v>
                </c:pt>
                <c:pt idx="5438">
                  <c:v>77.52</c:v>
                </c:pt>
                <c:pt idx="5439">
                  <c:v>77.53</c:v>
                </c:pt>
                <c:pt idx="5440">
                  <c:v>77.53</c:v>
                </c:pt>
                <c:pt idx="5441">
                  <c:v>77.53</c:v>
                </c:pt>
                <c:pt idx="5442">
                  <c:v>77.540000000000006</c:v>
                </c:pt>
                <c:pt idx="5443">
                  <c:v>77.540000000000006</c:v>
                </c:pt>
                <c:pt idx="5444">
                  <c:v>77.55</c:v>
                </c:pt>
                <c:pt idx="5445">
                  <c:v>77.56</c:v>
                </c:pt>
                <c:pt idx="5446">
                  <c:v>77.56</c:v>
                </c:pt>
                <c:pt idx="5447">
                  <c:v>77.569999999999993</c:v>
                </c:pt>
                <c:pt idx="5448">
                  <c:v>77.58</c:v>
                </c:pt>
                <c:pt idx="5449">
                  <c:v>77.59</c:v>
                </c:pt>
                <c:pt idx="5450">
                  <c:v>77.59</c:v>
                </c:pt>
                <c:pt idx="5451">
                  <c:v>77.59</c:v>
                </c:pt>
                <c:pt idx="5452">
                  <c:v>77.59</c:v>
                </c:pt>
                <c:pt idx="5453">
                  <c:v>77.61999999999999</c:v>
                </c:pt>
                <c:pt idx="5454">
                  <c:v>77.63</c:v>
                </c:pt>
                <c:pt idx="5455">
                  <c:v>77.64</c:v>
                </c:pt>
                <c:pt idx="5456">
                  <c:v>77.64</c:v>
                </c:pt>
                <c:pt idx="5457">
                  <c:v>77.649999999999991</c:v>
                </c:pt>
                <c:pt idx="5458">
                  <c:v>77.66</c:v>
                </c:pt>
                <c:pt idx="5459">
                  <c:v>77.66</c:v>
                </c:pt>
                <c:pt idx="5460">
                  <c:v>77.66</c:v>
                </c:pt>
                <c:pt idx="5461">
                  <c:v>77.66</c:v>
                </c:pt>
                <c:pt idx="5462">
                  <c:v>77.669999999999987</c:v>
                </c:pt>
                <c:pt idx="5463">
                  <c:v>77.679999999999978</c:v>
                </c:pt>
                <c:pt idx="5464">
                  <c:v>77.69</c:v>
                </c:pt>
                <c:pt idx="5465">
                  <c:v>77.69</c:v>
                </c:pt>
                <c:pt idx="5466">
                  <c:v>77.69</c:v>
                </c:pt>
                <c:pt idx="5467">
                  <c:v>77.69</c:v>
                </c:pt>
                <c:pt idx="5468">
                  <c:v>77.7</c:v>
                </c:pt>
                <c:pt idx="5469">
                  <c:v>77.710000000000008</c:v>
                </c:pt>
                <c:pt idx="5470">
                  <c:v>77.72</c:v>
                </c:pt>
                <c:pt idx="5471">
                  <c:v>77.73</c:v>
                </c:pt>
                <c:pt idx="5472">
                  <c:v>77.740000000000009</c:v>
                </c:pt>
                <c:pt idx="5473">
                  <c:v>77.77</c:v>
                </c:pt>
                <c:pt idx="5474">
                  <c:v>77.77</c:v>
                </c:pt>
                <c:pt idx="5475">
                  <c:v>77.790000000000006</c:v>
                </c:pt>
                <c:pt idx="5476">
                  <c:v>77.8</c:v>
                </c:pt>
                <c:pt idx="5477">
                  <c:v>77.8</c:v>
                </c:pt>
                <c:pt idx="5478">
                  <c:v>77.81</c:v>
                </c:pt>
                <c:pt idx="5479">
                  <c:v>77.81</c:v>
                </c:pt>
                <c:pt idx="5480">
                  <c:v>77.81</c:v>
                </c:pt>
                <c:pt idx="5481">
                  <c:v>77.819999999999993</c:v>
                </c:pt>
                <c:pt idx="5482">
                  <c:v>77.819999999999993</c:v>
                </c:pt>
                <c:pt idx="5483">
                  <c:v>77.819999999999993</c:v>
                </c:pt>
                <c:pt idx="5484">
                  <c:v>77.83</c:v>
                </c:pt>
                <c:pt idx="5485">
                  <c:v>77.83</c:v>
                </c:pt>
                <c:pt idx="5486">
                  <c:v>77.86</c:v>
                </c:pt>
                <c:pt idx="5487">
                  <c:v>77.86</c:v>
                </c:pt>
                <c:pt idx="5488">
                  <c:v>77.86999999999999</c:v>
                </c:pt>
                <c:pt idx="5489">
                  <c:v>77.88</c:v>
                </c:pt>
                <c:pt idx="5490">
                  <c:v>77.89</c:v>
                </c:pt>
                <c:pt idx="5491">
                  <c:v>77.900000000000006</c:v>
                </c:pt>
                <c:pt idx="5492">
                  <c:v>77.900000000000006</c:v>
                </c:pt>
                <c:pt idx="5493">
                  <c:v>77.92</c:v>
                </c:pt>
                <c:pt idx="5494">
                  <c:v>77.930000000000007</c:v>
                </c:pt>
                <c:pt idx="5495">
                  <c:v>77.930000000000007</c:v>
                </c:pt>
                <c:pt idx="5496">
                  <c:v>77.940000000000012</c:v>
                </c:pt>
                <c:pt idx="5497">
                  <c:v>77.95</c:v>
                </c:pt>
                <c:pt idx="5498">
                  <c:v>77.960000000000008</c:v>
                </c:pt>
                <c:pt idx="5499">
                  <c:v>77.97</c:v>
                </c:pt>
                <c:pt idx="5500">
                  <c:v>77.98</c:v>
                </c:pt>
                <c:pt idx="5501">
                  <c:v>77.990000000000009</c:v>
                </c:pt>
                <c:pt idx="5502">
                  <c:v>78</c:v>
                </c:pt>
                <c:pt idx="5503">
                  <c:v>78.02</c:v>
                </c:pt>
                <c:pt idx="5504">
                  <c:v>78.02</c:v>
                </c:pt>
                <c:pt idx="5505">
                  <c:v>78.03</c:v>
                </c:pt>
                <c:pt idx="5506">
                  <c:v>78.040000000000006</c:v>
                </c:pt>
                <c:pt idx="5507">
                  <c:v>78.040000000000006</c:v>
                </c:pt>
                <c:pt idx="5508">
                  <c:v>78.06</c:v>
                </c:pt>
                <c:pt idx="5509">
                  <c:v>78.06</c:v>
                </c:pt>
                <c:pt idx="5510">
                  <c:v>78.06</c:v>
                </c:pt>
                <c:pt idx="5511">
                  <c:v>78.06</c:v>
                </c:pt>
                <c:pt idx="5512">
                  <c:v>78.069999999999993</c:v>
                </c:pt>
                <c:pt idx="5513">
                  <c:v>78.069999999999993</c:v>
                </c:pt>
                <c:pt idx="5514">
                  <c:v>78.08</c:v>
                </c:pt>
                <c:pt idx="5515">
                  <c:v>78.09</c:v>
                </c:pt>
                <c:pt idx="5516">
                  <c:v>78.099999999999994</c:v>
                </c:pt>
                <c:pt idx="5517">
                  <c:v>78.099999999999994</c:v>
                </c:pt>
                <c:pt idx="5518">
                  <c:v>78.099999999999994</c:v>
                </c:pt>
                <c:pt idx="5519">
                  <c:v>78.11</c:v>
                </c:pt>
                <c:pt idx="5520">
                  <c:v>78.11</c:v>
                </c:pt>
                <c:pt idx="5521">
                  <c:v>78.11</c:v>
                </c:pt>
                <c:pt idx="5522">
                  <c:v>78.11999999999999</c:v>
                </c:pt>
                <c:pt idx="5523">
                  <c:v>78.11999999999999</c:v>
                </c:pt>
                <c:pt idx="5524">
                  <c:v>78.11999999999999</c:v>
                </c:pt>
                <c:pt idx="5525">
                  <c:v>78.11999999999999</c:v>
                </c:pt>
                <c:pt idx="5526">
                  <c:v>78.11999999999999</c:v>
                </c:pt>
                <c:pt idx="5527">
                  <c:v>78.13</c:v>
                </c:pt>
                <c:pt idx="5528">
                  <c:v>78.13</c:v>
                </c:pt>
                <c:pt idx="5529">
                  <c:v>78.13</c:v>
                </c:pt>
                <c:pt idx="5530">
                  <c:v>78.13</c:v>
                </c:pt>
                <c:pt idx="5531">
                  <c:v>78.13</c:v>
                </c:pt>
                <c:pt idx="5532">
                  <c:v>78.13</c:v>
                </c:pt>
                <c:pt idx="5533">
                  <c:v>78.14</c:v>
                </c:pt>
                <c:pt idx="5534">
                  <c:v>78.14</c:v>
                </c:pt>
                <c:pt idx="5535">
                  <c:v>78.14</c:v>
                </c:pt>
                <c:pt idx="5536">
                  <c:v>78.14</c:v>
                </c:pt>
                <c:pt idx="5537">
                  <c:v>78.14</c:v>
                </c:pt>
                <c:pt idx="5538">
                  <c:v>78.149999999999991</c:v>
                </c:pt>
                <c:pt idx="5539">
                  <c:v>78.169999999999987</c:v>
                </c:pt>
                <c:pt idx="5540">
                  <c:v>78.169999999999987</c:v>
                </c:pt>
                <c:pt idx="5541">
                  <c:v>78.169999999999987</c:v>
                </c:pt>
                <c:pt idx="5542">
                  <c:v>78.169999999999987</c:v>
                </c:pt>
                <c:pt idx="5543">
                  <c:v>78.169999999999987</c:v>
                </c:pt>
                <c:pt idx="5544">
                  <c:v>78.179999999999978</c:v>
                </c:pt>
                <c:pt idx="5545">
                  <c:v>78.2</c:v>
                </c:pt>
                <c:pt idx="5546">
                  <c:v>78.22</c:v>
                </c:pt>
                <c:pt idx="5547">
                  <c:v>78.23</c:v>
                </c:pt>
                <c:pt idx="5548">
                  <c:v>78.28</c:v>
                </c:pt>
                <c:pt idx="5549">
                  <c:v>78.34</c:v>
                </c:pt>
                <c:pt idx="5550">
                  <c:v>78.34</c:v>
                </c:pt>
                <c:pt idx="5551">
                  <c:v>78.34</c:v>
                </c:pt>
                <c:pt idx="5552">
                  <c:v>78.36999999999999</c:v>
                </c:pt>
                <c:pt idx="5553">
                  <c:v>78.38</c:v>
                </c:pt>
                <c:pt idx="5554">
                  <c:v>78.400000000000006</c:v>
                </c:pt>
                <c:pt idx="5555">
                  <c:v>78.400000000000006</c:v>
                </c:pt>
                <c:pt idx="5556">
                  <c:v>78.430000000000007</c:v>
                </c:pt>
                <c:pt idx="5557">
                  <c:v>78.430000000000007</c:v>
                </c:pt>
                <c:pt idx="5558">
                  <c:v>78.440000000000012</c:v>
                </c:pt>
                <c:pt idx="5559">
                  <c:v>78.440000000000012</c:v>
                </c:pt>
                <c:pt idx="5560">
                  <c:v>78.52</c:v>
                </c:pt>
                <c:pt idx="5561">
                  <c:v>78.59</c:v>
                </c:pt>
                <c:pt idx="5562">
                  <c:v>78.61</c:v>
                </c:pt>
                <c:pt idx="5563">
                  <c:v>78.61999999999999</c:v>
                </c:pt>
                <c:pt idx="5564">
                  <c:v>78.64</c:v>
                </c:pt>
                <c:pt idx="5565">
                  <c:v>78.64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148288"/>
        <c:axId val="267148680"/>
      </c:scatterChart>
      <c:valAx>
        <c:axId val="267148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Renda per capita</a:t>
                </a:r>
              </a:p>
            </c:rich>
          </c:tx>
          <c:layout>
            <c:manualLayout>
              <c:xMode val="edge"/>
              <c:yMode val="edge"/>
              <c:x val="0.4372115312938421"/>
              <c:y val="0.9219938568599951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148680"/>
        <c:crosses val="autoZero"/>
        <c:crossBetween val="midCat"/>
      </c:valAx>
      <c:valAx>
        <c:axId val="267148680"/>
        <c:scaling>
          <c:orientation val="minMax"/>
          <c:min val="6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Esperança de vida ao nascer</a:t>
                </a:r>
              </a:p>
            </c:rich>
          </c:tx>
          <c:layout>
            <c:manualLayout>
              <c:xMode val="edge"/>
              <c:yMode val="edge"/>
              <c:x val="4.3964829059898111E-3"/>
              <c:y val="0.1874089844819590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71482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AtlasBrasil_Consulta_Municipios!$A$3:$A$33</c:f>
              <c:strCache>
                <c:ptCount val="31"/>
                <c:pt idx="0">
                  <c:v>Roteiro (AL)</c:v>
                </c:pt>
                <c:pt idx="1">
                  <c:v>Cacimbas (PB)</c:v>
                </c:pt>
                <c:pt idx="2">
                  <c:v>Olho D'Água Grande (AL)</c:v>
                </c:pt>
                <c:pt idx="3">
                  <c:v>Mataraca (PB)</c:v>
                </c:pt>
                <c:pt idx="4">
                  <c:v>Joaquim Nabuco (PE)</c:v>
                </c:pt>
                <c:pt idx="5">
                  <c:v>Poção (PE)</c:v>
                </c:pt>
                <c:pt idx="6">
                  <c:v>Olivença (AL)</c:v>
                </c:pt>
                <c:pt idx="7">
                  <c:v>Brejo de Areia (MA)</c:v>
                </c:pt>
                <c:pt idx="8">
                  <c:v>Paulo Ramos (MA)</c:v>
                </c:pt>
                <c:pt idx="9">
                  <c:v>Juripiranga (PB)</c:v>
                </c:pt>
                <c:pt idx="10">
                  <c:v>Areia de Baraúnas (PB)</c:v>
                </c:pt>
                <c:pt idx="11">
                  <c:v>Brejinho (PE)</c:v>
                </c:pt>
                <c:pt idx="12">
                  <c:v>Bacurituba (MA)</c:v>
                </c:pt>
                <c:pt idx="13">
                  <c:v>Boa Vista do Gurupi (MA)</c:v>
                </c:pt>
                <c:pt idx="14">
                  <c:v>Jucati (PE)</c:v>
                </c:pt>
                <c:pt idx="15">
                  <c:v>Jurema (PE)</c:v>
                </c:pt>
                <c:pt idx="16">
                  <c:v>Palmeirina (PE)</c:v>
                </c:pt>
                <c:pt idx="17">
                  <c:v>Manari (PE)</c:v>
                </c:pt>
                <c:pt idx="18">
                  <c:v>Cuité de Mamanguape (PB)</c:v>
                </c:pt>
                <c:pt idx="19">
                  <c:v>São João do Carú (MA)</c:v>
                </c:pt>
                <c:pt idx="20">
                  <c:v>Ibateguara (AL)</c:v>
                </c:pt>
                <c:pt idx="21">
                  <c:v>Mata Grande (AL)</c:v>
                </c:pt>
                <c:pt idx="22">
                  <c:v>Curral Novo do Piauí (PI)</c:v>
                </c:pt>
                <c:pt idx="23">
                  <c:v>Tamboril do Piauí (PI)</c:v>
                </c:pt>
                <c:pt idx="24">
                  <c:v>Vera Mendes (PI)</c:v>
                </c:pt>
                <c:pt idx="25">
                  <c:v>Vila Nova do Piauí (PI)</c:v>
                </c:pt>
                <c:pt idx="26">
                  <c:v>Murici (AL)</c:v>
                </c:pt>
                <c:pt idx="27">
                  <c:v>Bonito (BA)</c:v>
                </c:pt>
                <c:pt idx="28">
                  <c:v>Mirangaba (BA)</c:v>
                </c:pt>
                <c:pt idx="29">
                  <c:v>Saúde (BA)</c:v>
                </c:pt>
                <c:pt idx="30">
                  <c:v>Várzea Nova (BA)</c:v>
                </c:pt>
              </c:strCache>
            </c:strRef>
          </c:cat>
          <c:val>
            <c:numRef>
              <c:f>AtlasBrasil_Consulta_Municipios!$G$3:$G$33</c:f>
              <c:numCache>
                <c:formatCode>General</c:formatCode>
                <c:ptCount val="31"/>
                <c:pt idx="0">
                  <c:v>65.3</c:v>
                </c:pt>
                <c:pt idx="1">
                  <c:v>65.3</c:v>
                </c:pt>
                <c:pt idx="2">
                  <c:v>65.400000000000006</c:v>
                </c:pt>
                <c:pt idx="3">
                  <c:v>65.490000000000009</c:v>
                </c:pt>
                <c:pt idx="4">
                  <c:v>65.55</c:v>
                </c:pt>
                <c:pt idx="5">
                  <c:v>65.59</c:v>
                </c:pt>
                <c:pt idx="6">
                  <c:v>65.63</c:v>
                </c:pt>
                <c:pt idx="7">
                  <c:v>65.64</c:v>
                </c:pt>
                <c:pt idx="8">
                  <c:v>65.64</c:v>
                </c:pt>
                <c:pt idx="9">
                  <c:v>65.64</c:v>
                </c:pt>
                <c:pt idx="10">
                  <c:v>65.81</c:v>
                </c:pt>
                <c:pt idx="11">
                  <c:v>65.84</c:v>
                </c:pt>
                <c:pt idx="12">
                  <c:v>65.86</c:v>
                </c:pt>
                <c:pt idx="13">
                  <c:v>65.86</c:v>
                </c:pt>
                <c:pt idx="14">
                  <c:v>65.86999999999999</c:v>
                </c:pt>
                <c:pt idx="15">
                  <c:v>65.86999999999999</c:v>
                </c:pt>
                <c:pt idx="16">
                  <c:v>65.86999999999999</c:v>
                </c:pt>
                <c:pt idx="17">
                  <c:v>65.89</c:v>
                </c:pt>
                <c:pt idx="18">
                  <c:v>65.960000000000008</c:v>
                </c:pt>
                <c:pt idx="19">
                  <c:v>66.010000000000005</c:v>
                </c:pt>
                <c:pt idx="20">
                  <c:v>66.06</c:v>
                </c:pt>
                <c:pt idx="21">
                  <c:v>66.09</c:v>
                </c:pt>
                <c:pt idx="22">
                  <c:v>66.099999999999994</c:v>
                </c:pt>
                <c:pt idx="23">
                  <c:v>66.099999999999994</c:v>
                </c:pt>
                <c:pt idx="24">
                  <c:v>66.099999999999994</c:v>
                </c:pt>
                <c:pt idx="25">
                  <c:v>66.099999999999994</c:v>
                </c:pt>
                <c:pt idx="26">
                  <c:v>66.11</c:v>
                </c:pt>
                <c:pt idx="27">
                  <c:v>66.11999999999999</c:v>
                </c:pt>
                <c:pt idx="28">
                  <c:v>66.11999999999999</c:v>
                </c:pt>
                <c:pt idx="29">
                  <c:v>66.11999999999999</c:v>
                </c:pt>
                <c:pt idx="30">
                  <c:v>66.11999999999999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268055408"/>
        <c:axId val="268055016"/>
      </c:barChart>
      <c:catAx>
        <c:axId val="268055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055016"/>
        <c:crosses val="autoZero"/>
        <c:auto val="1"/>
        <c:lblAlgn val="ctr"/>
        <c:lblOffset val="100"/>
        <c:noMultiLvlLbl val="0"/>
      </c:catAx>
      <c:valAx>
        <c:axId val="268055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05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Plan1!$M$3:$M$30</c:f>
              <c:strCache>
                <c:ptCount val="28"/>
                <c:pt idx="0">
                  <c:v>Rondônia</c:v>
                </c:pt>
                <c:pt idx="1">
                  <c:v>Roraima</c:v>
                </c:pt>
                <c:pt idx="2">
                  <c:v>Piauí</c:v>
                </c:pt>
                <c:pt idx="3">
                  <c:v>Amazonas</c:v>
                </c:pt>
                <c:pt idx="4">
                  <c:v>Pará</c:v>
                </c:pt>
                <c:pt idx="5">
                  <c:v>Maranhão</c:v>
                </c:pt>
                <c:pt idx="6">
                  <c:v>Alagoas</c:v>
                </c:pt>
                <c:pt idx="7">
                  <c:v>Sergipe</c:v>
                </c:pt>
                <c:pt idx="8">
                  <c:v>Pernambuco</c:v>
                </c:pt>
                <c:pt idx="9">
                  <c:v>Paraíba</c:v>
                </c:pt>
                <c:pt idx="10">
                  <c:v>Tocantins</c:v>
                </c:pt>
                <c:pt idx="11">
                  <c:v>Goiás</c:v>
                </c:pt>
                <c:pt idx="12">
                  <c:v>Mato Grosso</c:v>
                </c:pt>
                <c:pt idx="13">
                  <c:v>Ceará</c:v>
                </c:pt>
                <c:pt idx="14">
                  <c:v>Acre</c:v>
                </c:pt>
                <c:pt idx="15">
                  <c:v>Amapá</c:v>
                </c:pt>
                <c:pt idx="16">
                  <c:v>Bahia</c:v>
                </c:pt>
                <c:pt idx="17">
                  <c:v>Mato Grosso do Sul</c:v>
                </c:pt>
                <c:pt idx="18">
                  <c:v>Brasil</c:v>
                </c:pt>
                <c:pt idx="19">
                  <c:v>Rio Grande do Norte</c:v>
                </c:pt>
                <c:pt idx="20">
                  <c:v>Rio de Janeiro</c:v>
                </c:pt>
                <c:pt idx="21">
                  <c:v>Paraná</c:v>
                </c:pt>
                <c:pt idx="22">
                  <c:v>Rio Grande do Sul</c:v>
                </c:pt>
                <c:pt idx="23">
                  <c:v>D. Federal</c:v>
                </c:pt>
                <c:pt idx="24">
                  <c:v>Minas Gerais</c:v>
                </c:pt>
                <c:pt idx="25">
                  <c:v>São Paulo</c:v>
                </c:pt>
                <c:pt idx="26">
                  <c:v>Santa Catarina</c:v>
                </c:pt>
                <c:pt idx="27">
                  <c:v>Espírito Santo</c:v>
                </c:pt>
              </c:strCache>
            </c:strRef>
          </c:cat>
          <c:val>
            <c:numRef>
              <c:f>Plan1!$Q$3:$Q$30</c:f>
              <c:numCache>
                <c:formatCode>General</c:formatCode>
                <c:ptCount val="28"/>
                <c:pt idx="0">
                  <c:v>80.8</c:v>
                </c:pt>
                <c:pt idx="1">
                  <c:v>81</c:v>
                </c:pt>
                <c:pt idx="2">
                  <c:v>81.2</c:v>
                </c:pt>
                <c:pt idx="3">
                  <c:v>81.7</c:v>
                </c:pt>
                <c:pt idx="4">
                  <c:v>81.8</c:v>
                </c:pt>
                <c:pt idx="5">
                  <c:v>81.8</c:v>
                </c:pt>
                <c:pt idx="6">
                  <c:v>81.900000000000006</c:v>
                </c:pt>
                <c:pt idx="7">
                  <c:v>81.900000000000006</c:v>
                </c:pt>
                <c:pt idx="8">
                  <c:v>82.2</c:v>
                </c:pt>
                <c:pt idx="9">
                  <c:v>82.3</c:v>
                </c:pt>
                <c:pt idx="10">
                  <c:v>82.4</c:v>
                </c:pt>
                <c:pt idx="11">
                  <c:v>82.4</c:v>
                </c:pt>
                <c:pt idx="12">
                  <c:v>82.6</c:v>
                </c:pt>
                <c:pt idx="13">
                  <c:v>82.7</c:v>
                </c:pt>
                <c:pt idx="14">
                  <c:v>82.9</c:v>
                </c:pt>
                <c:pt idx="15">
                  <c:v>82.9</c:v>
                </c:pt>
                <c:pt idx="16">
                  <c:v>82.9</c:v>
                </c:pt>
                <c:pt idx="17">
                  <c:v>83.2</c:v>
                </c:pt>
                <c:pt idx="18">
                  <c:v>83.4</c:v>
                </c:pt>
                <c:pt idx="19">
                  <c:v>83.4</c:v>
                </c:pt>
                <c:pt idx="20">
                  <c:v>83.4</c:v>
                </c:pt>
                <c:pt idx="21">
                  <c:v>83.5</c:v>
                </c:pt>
                <c:pt idx="22">
                  <c:v>83.9</c:v>
                </c:pt>
                <c:pt idx="23">
                  <c:v>84</c:v>
                </c:pt>
                <c:pt idx="24">
                  <c:v>84.1</c:v>
                </c:pt>
                <c:pt idx="25">
                  <c:v>84.1</c:v>
                </c:pt>
                <c:pt idx="26">
                  <c:v>84.6</c:v>
                </c:pt>
                <c:pt idx="27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8054624"/>
        <c:axId val="268055800"/>
      </c:barChart>
      <c:catAx>
        <c:axId val="26805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055800"/>
        <c:crosses val="autoZero"/>
        <c:auto val="1"/>
        <c:lblAlgn val="ctr"/>
        <c:lblOffset val="100"/>
        <c:tickLblSkip val="1"/>
        <c:noMultiLvlLbl val="0"/>
      </c:catAx>
      <c:valAx>
        <c:axId val="268055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680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D1A6-9ACA-2044-BA59-EBF77C3A2808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A52F0-5AD6-7740-ABE9-E8F4EA4AAF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1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1592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0603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32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1017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57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5608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58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342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7055" y="8686288"/>
            <a:ext cx="2970945" cy="457712"/>
          </a:xfrm>
          <a:prstGeom prst="rect">
            <a:avLst/>
          </a:prstGeom>
        </p:spPr>
        <p:txBody>
          <a:bodyPr/>
          <a:lstStyle/>
          <a:p>
            <a:fld id="{03CBF92D-9BE0-4BA6-878D-8D7D4B688EB2}" type="slidenum">
              <a:rPr lang="pt-BR" altLang="pt-BR"/>
              <a:pPr/>
              <a:t>59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973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0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83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78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6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7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27E0C-1191-C042-8A08-5DCA58E10B93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C360A-1458-024E-9DF6-693B1A453AB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3.xlsx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1.xlsx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b="1" dirty="0" err="1" smtClean="0"/>
              <a:t>Reforma</a:t>
            </a:r>
            <a:r>
              <a:rPr lang="en-US" sz="6600" b="1" dirty="0" smtClean="0"/>
              <a:t> da </a:t>
            </a:r>
            <a:r>
              <a:rPr lang="en-US" sz="6600" b="1" dirty="0" err="1" smtClean="0"/>
              <a:t>Previdência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Março</a:t>
            </a:r>
            <a:r>
              <a:rPr lang="en-US" dirty="0" smtClean="0"/>
              <a:t>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8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33263"/>
            <a:ext cx="9144000" cy="12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AR" altLang="pt-BR" sz="4400" b="1" dirty="0" err="1">
                <a:latin typeface="Arial Narrow" panose="020B0606020202030204" pitchFamily="34" charset="0"/>
              </a:rPr>
              <a:t>C</a:t>
            </a:r>
            <a:r>
              <a:rPr lang="es-AR" altLang="pt-BR" sz="4400" b="1" dirty="0" err="1" smtClean="0">
                <a:latin typeface="Arial Narrow" panose="020B0606020202030204" pitchFamily="34" charset="0"/>
              </a:rPr>
              <a:t>ategorias</a:t>
            </a:r>
            <a:r>
              <a:rPr lang="es-AR" altLang="pt-BR" sz="4400" b="1" dirty="0" smtClean="0">
                <a:latin typeface="Arial Narrow" panose="020B0606020202030204" pitchFamily="34" charset="0"/>
              </a:rPr>
              <a:t> de </a:t>
            </a:r>
            <a:r>
              <a:rPr lang="es-AR" altLang="pt-BR" sz="4400" b="1" dirty="0" err="1" smtClean="0">
                <a:latin typeface="Arial Narrow" panose="020B0606020202030204" pitchFamily="34" charset="0"/>
              </a:rPr>
              <a:t>segurados</a:t>
            </a:r>
            <a:endParaRPr lang="es-AR" altLang="pt-BR" sz="4400" b="1" dirty="0">
              <a:latin typeface="Arial Narrow" panose="020B060602020203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82980" y="1050592"/>
            <a:ext cx="8669580" cy="580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s-AR" altLang="pt-BR" sz="2400" b="1" dirty="0" err="1">
                <a:solidFill>
                  <a:srgbClr val="000000"/>
                </a:solidFill>
                <a:latin typeface="+mn-lt"/>
              </a:rPr>
              <a:t>Obrigatórios</a:t>
            </a:r>
            <a:r>
              <a:rPr lang="es-AR" altLang="pt-BR" sz="2400" b="1" dirty="0">
                <a:solidFill>
                  <a:srgbClr val="000000"/>
                </a:solidFill>
                <a:latin typeface="+mn-lt"/>
              </a:rPr>
              <a:t>: </a:t>
            </a:r>
            <a:endParaRPr lang="es-AR" altLang="pt-BR" sz="2400" b="1" i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AR" altLang="pt-BR" sz="2400" dirty="0" err="1">
                <a:solidFill>
                  <a:schemeClr val="tx1"/>
                </a:solidFill>
                <a:latin typeface="+mn-lt"/>
              </a:rPr>
              <a:t>Empregados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: Urbanos e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Rurais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Trabalhadores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s-AR" altLang="pt-BR" sz="2400" dirty="0" err="1">
                <a:solidFill>
                  <a:schemeClr val="tx1"/>
                </a:solidFill>
                <a:latin typeface="+mn-lt"/>
              </a:rPr>
              <a:t>Avulsos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(Ex.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Portuários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);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Contribuintes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Individuais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urbanos/rurais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):</a:t>
            </a:r>
          </a:p>
          <a:p>
            <a:pPr>
              <a:spcBef>
                <a:spcPct val="20000"/>
              </a:spcBef>
            </a:pP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		-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Conta-própria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; 			 			</a:t>
            </a:r>
          </a:p>
          <a:p>
            <a:pPr>
              <a:spcBef>
                <a:spcPct val="20000"/>
              </a:spcBef>
            </a:pP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              -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Empresários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s-AR" altLang="pt-BR" sz="2400" dirty="0" err="1">
                <a:solidFill>
                  <a:schemeClr val="tx1"/>
                </a:solidFill>
                <a:latin typeface="+mn-lt"/>
              </a:rPr>
              <a:t>Empregados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domésticos;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Segurados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Especiais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(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pequenos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produtores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rurais</a:t>
            </a:r>
            <a:r>
              <a:rPr lang="es-AR" altLang="pt-BR" sz="24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>
              <a:spcBef>
                <a:spcPct val="20000"/>
              </a:spcBef>
            </a:pPr>
            <a:r>
              <a:rPr lang="es-AR" altLang="pt-BR" sz="2400" b="1" dirty="0" smtClean="0">
                <a:solidFill>
                  <a:srgbClr val="000000"/>
                </a:solidFill>
                <a:latin typeface="+mn-lt"/>
              </a:rPr>
              <a:t>Facultativos:</a:t>
            </a:r>
            <a:endParaRPr lang="es-AR" altLang="pt-BR" sz="24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São segurados facultativos da Previdência Social, as pessoas, com 16 anos ou mais de idade, que voluntariamente se filiarem ao RGPS.</a:t>
            </a:r>
            <a:r>
              <a:rPr lang="pt-BR" altLang="pt-BR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2400" dirty="0">
                <a:solidFill>
                  <a:schemeClr val="tx1"/>
                </a:solidFill>
                <a:latin typeface="+mn-lt"/>
              </a:rPr>
              <a:t>Exemplo: donas-de-casa; estudantes; desempregados; presidiários não remunerados; </a:t>
            </a:r>
          </a:p>
        </p:txBody>
      </p:sp>
    </p:spTree>
    <p:extLst>
      <p:ext uri="{BB962C8B-B14F-4D97-AF65-F5344CB8AC3E}">
        <p14:creationId xmlns:p14="http://schemas.microsoft.com/office/powerpoint/2010/main" val="23569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6108"/>
            <a:ext cx="8376302" cy="514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108"/>
            <a:ext cx="8376302" cy="1143000"/>
          </a:xfrm>
        </p:spPr>
        <p:txBody>
          <a:bodyPr/>
          <a:lstStyle/>
          <a:p>
            <a:r>
              <a:rPr lang="en-US" b="1" dirty="0" err="1" smtClean="0"/>
              <a:t>Benefícios</a:t>
            </a:r>
            <a:r>
              <a:rPr lang="en-US" b="1" dirty="0" smtClean="0"/>
              <a:t> do RGPS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975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por Idade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42103" y="990929"/>
            <a:ext cx="8834437" cy="565248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Trabalhadores </a:t>
            </a:r>
            <a:r>
              <a:rPr lang="pt-BR" alt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Urbanos: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65 anos de idade (homens) e 60 anos de idade (mulheres); com pelo menos 15 anos de contribuição.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corresponde a 70% sobre a base de cálculo mais 1% para cada grupo de 12 contribuições, até o máximo de 100%.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 base de cálculo corresponde a média dos 80% maiores salários de contribuição.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 fator </a:t>
            </a: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85/95 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somente será aplicado se for mais vantajoso para o cidadão</a:t>
            </a: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altLang="es-ES_trad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Trabalhadores Rurais (exceto empregados rurais):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60 anos (homens) e 55 anos (mulheres), com pelo menos 15 anos de comprovação em atividade rural.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é de um salário mínimo. </a:t>
            </a:r>
          </a:p>
        </p:txBody>
      </p:sp>
    </p:spTree>
    <p:extLst>
      <p:ext uri="{BB962C8B-B14F-4D97-AF65-F5344CB8AC3E}">
        <p14:creationId xmlns:p14="http://schemas.microsoft.com/office/powerpoint/2010/main" val="245134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por Tempo de Contribuição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1414" y="1842292"/>
            <a:ext cx="8721863" cy="429868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anos de contribuição para homens e 30 anos de contribuição para mulheres;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 85/95 Progressiva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– 85 para mulheres e 95 para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homens (Lei 13.183, de 2015): leva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consideração o número de pontos alcançados somando a idade e o tempo de contribuição do segurado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alcançados os pontos necessários, será possível receber o benefício integral</a:t>
            </a:r>
          </a:p>
          <a:p>
            <a:pPr lvl="1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número de pontos necessários irá aumentar progressivamente até 90/100 até 2022, de acordo com o aumento da expectativa de vida do brasileiro. </a:t>
            </a:r>
            <a:endParaRPr lang="pt-BR" alt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58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Especial e por Invalidez</a:t>
            </a:r>
            <a:endParaRPr lang="en-US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46897"/>
            <a:ext cx="8278813" cy="4842994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Aposentadoria </a:t>
            </a:r>
            <a:r>
              <a:rPr lang="pt-BR" altLang="es-ES_trad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Especial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Segurado que tenha trabalhado em condições prejudiciais à saúde ou à integridade física.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O tempo de contribuição depende da atividade exercida, podendo ser de 15, 20 ou 25 anos.  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t-BR" alt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pt-BR" altLang="es-ES_tradn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Aposentadoria por Invalidez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pt-BR" altLang="es-ES_tradnl" sz="2800" dirty="0">
                <a:latin typeface="Arial" panose="020B0604020202020204" pitchFamily="34" charset="0"/>
                <a:cs typeface="Arial" panose="020B0604020202020204" pitchFamily="34" charset="0"/>
              </a:rPr>
              <a:t>Segurados incapacitados definitivamente (por doença ou acidente) para exercer suas atividades ou outro tipo de serviço que lhes garanta o sustento</a:t>
            </a:r>
            <a:r>
              <a:rPr lang="pt-BR" altLang="es-ES_trad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altLang="es-ES_trad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753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33921" y="836614"/>
            <a:ext cx="8756382" cy="59769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s-ES_tradn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Auxílio-doença</a:t>
            </a:r>
          </a:p>
          <a:p>
            <a:pPr algn="just" eaLnBrk="1" hangingPunct="1">
              <a:spcBef>
                <a:spcPct val="0"/>
              </a:spcBef>
              <a:defRPr/>
            </a:pP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Segurados temporariamente incapacitados para o trabalho, por motivo de doença ou acidente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Requisitos: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Comprovar </a:t>
            </a: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doença que torne o cidadão temporariamente incapaz de trabalhar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Possuir </a:t>
            </a: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a carência de 12 contribuições (isenta em caso de acidente de trabalho ou doenças previstas em lei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 empregado em empresa: estar afastado do trabalho há pelo menos 15 dias (corridos ou intercalados dentro do prazo de 60 dias)</a:t>
            </a:r>
            <a:r>
              <a:rPr lang="pt-BR" altLang="es-ES_trad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pt-BR" altLang="es-ES_trad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es-ES_tradnl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Auxílio-acidente</a:t>
            </a:r>
            <a:endParaRPr lang="pt-BR" altLang="es-ES_trad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Segurados vítimas de acidente do qual resultam sequelas que reduzem permanentemente a capacidade para o trabalho;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pt-BR" altLang="es-ES_tradnl" sz="2000" dirty="0">
                <a:latin typeface="Arial" panose="020B0604020202020204" pitchFamily="34" charset="0"/>
                <a:cs typeface="Arial" panose="020B0604020202020204" pitchFamily="34" charset="0"/>
              </a:rPr>
              <a:t>O benefício começa a ser pago a partir do dia seguinte em que cessa o auxílio doença. O valor corresponde a 50% do salário de benefício que deu origem ao auxílio-doença, corrigido até o mês anterior ao do início do auxílio-acidente.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92"/>
            <a:ext cx="9144000" cy="83592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Auxílios Doença e Acidentes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88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1869" y="1125538"/>
            <a:ext cx="8753336" cy="55435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s-ES_trad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Salário Maternidade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benefício pago à segurada, por um período de 120 dias, em razão de parto ou adoção de criança menor de 12 anos.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valor do benefício corresponde ao salário que a segurada recebia antes da licença. </a:t>
            </a:r>
            <a:endParaRPr lang="pt-BR" altLang="es-ES_tradnl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es-ES_tradnl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Salário Família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Pago ao trabalhador empregado de baixa renda que possua um ou mais filhos menores de 14 anos. </a:t>
            </a:r>
            <a:endParaRPr lang="pt-BR" altLang="es-ES_tradnl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0"/>
              </a:spcBef>
              <a:buNone/>
            </a:pPr>
            <a:r>
              <a:rPr lang="pt-BR" altLang="es-ES_tradnl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Auxílio-reclusão </a:t>
            </a:r>
            <a:endParaRPr lang="pt-BR" altLang="es-ES_tradnl" sz="19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altLang="es-ES_tradnl" sz="1900" dirty="0">
                <a:latin typeface="Arial" panose="020B0604020202020204" pitchFamily="34" charset="0"/>
                <a:cs typeface="Arial" panose="020B0604020202020204" pitchFamily="34" charset="0"/>
              </a:rPr>
              <a:t>um benefício devido aos dependentes do cidadão recluso em regime fechado ou semiaberto, desde que ele não receba salário de empresa nem benefício do INSS</a:t>
            </a:r>
            <a:r>
              <a:rPr lang="pt-BR" altLang="es-ES_trad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es-ES_tradn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pt-BR" altLang="es-ES_tradnl" sz="1900" dirty="0">
                <a:latin typeface="Arial" panose="020B0604020202020204" pitchFamily="34" charset="0"/>
                <a:cs typeface="Arial" panose="020B0604020202020204" pitchFamily="34" charset="0"/>
              </a:rPr>
              <a:t>Para que os dependentes tenham direito, é necessário que o último salário recebido pelo cidadão esteja dentro do limite previsto pela legislação (atualmente, R$ 1.089,72). Caso o último salário do cidadão esteja acima deste valor, não há direito ao benefício</a:t>
            </a:r>
            <a:r>
              <a:rPr lang="pt-BR" altLang="es-ES_tradn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pt-BR" altLang="es-ES_tradnl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91"/>
            <a:ext cx="9144000" cy="1256971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es-ES_tradnl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Salário Maternidade, Salário Família e Auxílio Reclusão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44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88909" y="1314007"/>
            <a:ext cx="8867933" cy="5329237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pensão por morte é um benefício pago aos dependentes do segurado do INSS que vier a falecer ou, em caso de desaparecimento, tiver sua morte presumida declarada judicialmente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A pensão por morte tem duração máxima variável, conforme a idade e o tipo do 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beneficiário:</a:t>
            </a:r>
            <a:endParaRPr lang="pt-B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Duração </a:t>
            </a: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de 4 meses a contar da data do óbito:</a:t>
            </a:r>
            <a:endParaRPr lang="pt-BR" alt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óbito ocorrer sem que o segurado tenha realizado 18 contribuições mensais à Previdência ou;</a:t>
            </a: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casamento ou união estável se iniciou em menos de 2 anos antes do falecimento do segurado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algn="just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Duração </a:t>
            </a: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variável conforme: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alt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o óbito ocorrer depois de vertidas 18 contribuições mensais pelo segurado e pelo menos 2 anos após o início do casamento ou da união estável; ou</a:t>
            </a:r>
          </a:p>
          <a:p>
            <a:pPr lvl="2" algn="just">
              <a:spcBef>
                <a:spcPct val="0"/>
              </a:spcBef>
              <a:spcAft>
                <a:spcPct val="40000"/>
              </a:spcAft>
              <a:defRPr/>
            </a:pPr>
            <a:r>
              <a:rPr lang="pt-BR" altLang="es-ES_tradnl" sz="1800" dirty="0">
                <a:latin typeface="Arial" panose="020B0604020202020204" pitchFamily="34" charset="0"/>
                <a:cs typeface="Arial" panose="020B0604020202020204" pitchFamily="34" charset="0"/>
              </a:rPr>
              <a:t>Se o óbito decorrer de acidente de qualquer natureza, independentemente da quantidade de contribuições e tempo de casamento/união estável</a:t>
            </a:r>
            <a:r>
              <a:rPr lang="pt-BR" altLang="es-ES_tradn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altLang="es-ES_trad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52" y="0"/>
            <a:ext cx="9049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Pensão por </a:t>
            </a:r>
            <a:r>
              <a:rPr lang="pt-BR" altLang="es-ES_trad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Lei nº 13.135, de 17 de junho de 2015.)</a:t>
            </a:r>
          </a:p>
        </p:txBody>
      </p:sp>
    </p:spTree>
    <p:extLst>
      <p:ext uri="{BB962C8B-B14F-4D97-AF65-F5344CB8AC3E}">
        <p14:creationId xmlns:p14="http://schemas.microsoft.com/office/powerpoint/2010/main" val="422877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413538" y="1412776"/>
          <a:ext cx="7668852" cy="333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Worksheet" r:id="rId4" imgW="8848745" imgH="3495690" progId="Excel.Sheet.12">
                  <p:embed/>
                </p:oleObj>
              </mc:Choice>
              <mc:Fallback>
                <p:oleObj name="Worksheet" r:id="rId4" imgW="8848745" imgH="3495690" progId="Excel.Shee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38" y="1412776"/>
                        <a:ext cx="7668852" cy="3331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6"/>
          <p:cNvSpPr/>
          <p:nvPr/>
        </p:nvSpPr>
        <p:spPr>
          <a:xfrm>
            <a:off x="359532" y="4869160"/>
            <a:ext cx="8100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b="1" dirty="0"/>
              <a:t>Para o cônjuge inválido ou com deficiência: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800" dirty="0" smtClean="0"/>
              <a:t>O </a:t>
            </a:r>
            <a:r>
              <a:rPr lang="pt-BR" sz="1800" dirty="0"/>
              <a:t>benefício será devido enquanto durar a deficiência ou invalidez, respeitando-se os prazos mínimos descritos na tabela acima.</a:t>
            </a:r>
          </a:p>
          <a:p>
            <a:r>
              <a:rPr lang="pt-BR" sz="1800" b="1" dirty="0"/>
              <a:t>Para os filhos, equiparados ou irmãos do falecido (desde que comprovem o direito):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sz="1800" dirty="0"/>
              <a:t>O benefício é devido até os 21 (vinte e um) anos de idade, salvo em caso de invalidez ou deficiência.</a:t>
            </a:r>
          </a:p>
        </p:txBody>
      </p:sp>
      <p:sp>
        <p:nvSpPr>
          <p:cNvPr id="5" name="Rectangle 4"/>
          <p:cNvSpPr/>
          <p:nvPr/>
        </p:nvSpPr>
        <p:spPr>
          <a:xfrm>
            <a:off x="94552" y="0"/>
            <a:ext cx="9049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Pensão por </a:t>
            </a:r>
            <a:r>
              <a:rPr lang="pt-BR" altLang="es-ES_tradnl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es-ES_trad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es-ES_tradnl" sz="2400" dirty="0">
                <a:latin typeface="Arial" panose="020B0604020202020204" pitchFamily="34" charset="0"/>
                <a:cs typeface="Arial" panose="020B0604020202020204" pitchFamily="34" charset="0"/>
              </a:rPr>
              <a:t>Lei nº 13.135, de 17 de junho de 2015.)</a:t>
            </a:r>
          </a:p>
        </p:txBody>
      </p:sp>
    </p:spTree>
    <p:extLst>
      <p:ext uri="{BB962C8B-B14F-4D97-AF65-F5344CB8AC3E}">
        <p14:creationId xmlns:p14="http://schemas.microsoft.com/office/powerpoint/2010/main" val="407984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0" y="2885818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PY" altLang="pt-BR" sz="54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PREVIDÊNCIA SOCIAL RURAL </a:t>
            </a:r>
            <a:endParaRPr lang="es-PY" altLang="pt-BR" sz="5400" b="1" dirty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Histórico</a:t>
            </a:r>
            <a:r>
              <a:rPr lang="en-US" dirty="0" smtClean="0"/>
              <a:t> a </a:t>
            </a:r>
            <a:r>
              <a:rPr lang="en-US" dirty="0" err="1" smtClean="0"/>
              <a:t>patir</a:t>
            </a:r>
            <a:r>
              <a:rPr lang="en-US" dirty="0" smtClean="0"/>
              <a:t> da </a:t>
            </a:r>
            <a:r>
              <a:rPr lang="en-US" dirty="0" err="1" smtClean="0"/>
              <a:t>Constituição</a:t>
            </a:r>
            <a:r>
              <a:rPr lang="en-US" dirty="0" smtClean="0"/>
              <a:t> de 1988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60159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Arial Narrow" panose="020B0606020202030204" pitchFamily="34" charset="0"/>
              </a:rPr>
              <a:t>Segurado Especial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81482" y="2519806"/>
            <a:ext cx="417703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pt-BR" altLang="pt-BR" sz="24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pt-BR" altLang="pt-BR" sz="2400" dirty="0">
                <a:solidFill>
                  <a:schemeClr val="tx1"/>
                </a:solidFill>
                <a:cs typeface="Arial" panose="020B0604020202020204" pitchFamily="34" charset="0"/>
              </a:rPr>
              <a:t>Segurado especial é aquele que trabalha com os membros de sua própria família em atividade indispensável para sua subsistência, e/ou em condições de mútua dependência e colaboração, sem utilização de empregados.</a:t>
            </a:r>
          </a:p>
        </p:txBody>
      </p:sp>
      <p:pic>
        <p:nvPicPr>
          <p:cNvPr id="2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8" y="2519806"/>
            <a:ext cx="350400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7"/>
          <p:cNvSpPr txBox="1">
            <a:spLocks noChangeArrowheads="1"/>
          </p:cNvSpPr>
          <p:nvPr/>
        </p:nvSpPr>
        <p:spPr bwMode="auto">
          <a:xfrm>
            <a:off x="428528" y="1364607"/>
            <a:ext cx="8329990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</a:pPr>
            <a:r>
              <a:rPr lang="pt-BR" altLang="pt-BR" sz="2800" dirty="0">
                <a:solidFill>
                  <a:schemeClr val="tx1"/>
                </a:solidFill>
                <a:cs typeface="Arial" panose="020B0604020202020204" pitchFamily="34" charset="0"/>
              </a:rPr>
              <a:t>A Constituição estabeleceu para os segurados especiais (RURAIS) tratamento distinto dos demais segurados.</a:t>
            </a:r>
          </a:p>
        </p:txBody>
      </p:sp>
    </p:spTree>
    <p:extLst>
      <p:ext uri="{BB962C8B-B14F-4D97-AF65-F5344CB8AC3E}">
        <p14:creationId xmlns:p14="http://schemas.microsoft.com/office/powerpoint/2010/main" val="27977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06184" y="1181739"/>
            <a:ext cx="8434313" cy="51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altLang="pt-BR" sz="2800" b="1" dirty="0" smtClean="0">
              <a:latin typeface="+mn-lt"/>
              <a:cs typeface="Arial" panose="020B060402020202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800" dirty="0" smtClean="0">
                <a:latin typeface="+mn-lt"/>
                <a:cs typeface="Arial" panose="020B0604020202020204" pitchFamily="34" charset="0"/>
              </a:rPr>
              <a:t>CONTRIBUIÇÃO DOS SEGURADOS ESPECIAIS: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800" dirty="0" smtClean="0">
              <a:latin typeface="+mn-lt"/>
              <a:cs typeface="Arial" panose="020B0604020202020204" pitchFamily="34" charset="0"/>
            </a:endParaRPr>
          </a:p>
          <a:p>
            <a:pPr marL="457200" lvl="1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800" dirty="0" smtClean="0">
                <a:latin typeface="+mn-lt"/>
                <a:cs typeface="Arial" panose="020B0604020202020204" pitchFamily="34" charset="0"/>
              </a:rPr>
              <a:t>Corresponde a 2,1% sobre a comercialização de sua produção, mais 0,2% para o serviço nacional de aprendizagem rural (SENAR). 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pt-BR" altLang="pt-BR" sz="2800" dirty="0" smtClean="0">
              <a:latin typeface="+mn-lt"/>
              <a:cs typeface="Arial" panose="020B0604020202020204" pitchFamily="34" charset="0"/>
            </a:endParaRPr>
          </a:p>
          <a:p>
            <a:pPr marL="457200" lvl="1" indent="0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800" dirty="0" smtClean="0">
                <a:latin typeface="+mn-lt"/>
                <a:cs typeface="Arial" panose="020B0604020202020204" pitchFamily="34" charset="0"/>
              </a:rPr>
              <a:t>Para o caso que não seja de comercialização da produção, basta a comprovação do exercício da atividade rural, para assegurar o direito aos benefícios, sempre no valor do salário mínimo.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800" b="1" i="1" u="sng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1899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Arial Narrow" panose="020B0606020202030204" pitchFamily="34" charset="0"/>
              </a:rPr>
              <a:t>Segurado Especial </a:t>
            </a:r>
          </a:p>
        </p:txBody>
      </p:sp>
    </p:spTree>
    <p:extLst>
      <p:ext uri="{BB962C8B-B14F-4D97-AF65-F5344CB8AC3E}">
        <p14:creationId xmlns:p14="http://schemas.microsoft.com/office/powerpoint/2010/main" val="23649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3930" y="1417684"/>
            <a:ext cx="3835003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BENEFÍCIOS A QUE TEM DIREITO O SEGURADO ESPECIAL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Aposentadoria por Idade;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Aposentadoria por Invalidez;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Auxílio-doença;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Salário-Maternidade;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Auxílio-Acidente;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Pensão por Morte;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Auxílio Reclusão.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pt-BR" altLang="pt-BR" sz="18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0" y="1417684"/>
            <a:ext cx="383500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VALOR DO BENEFÍCO</a:t>
            </a:r>
            <a:r>
              <a:rPr lang="pt-BR" altLang="pt-B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	- salário mínimo = R$ 880,00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pt-BR" altLang="pt-BR" sz="24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b="1" dirty="0" smtClean="0">
                <a:latin typeface="Arial Narrow" panose="020B0606020202030204" pitchFamily="34" charset="0"/>
              </a:rPr>
              <a:t>APOSENTADORIA POR IDADE: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Homem – 60 anos e 15 anos de atividade rural;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altLang="pt-BR" sz="2400" dirty="0" smtClean="0">
                <a:latin typeface="Arial Narrow" panose="020B0606020202030204" pitchFamily="34" charset="0"/>
              </a:rPr>
              <a:t>Mulher – 55 anos e 15 anos de atividade rural.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42876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Arial Narrow" panose="020B0606020202030204" pitchFamily="34" charset="0"/>
              </a:rPr>
              <a:t>Segurado Especial </a:t>
            </a:r>
          </a:p>
        </p:txBody>
      </p:sp>
    </p:spTree>
    <p:extLst>
      <p:ext uri="{BB962C8B-B14F-4D97-AF65-F5344CB8AC3E}">
        <p14:creationId xmlns:p14="http://schemas.microsoft.com/office/powerpoint/2010/main" val="4139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BR" altLang="pt-BR" sz="4000" b="1" dirty="0">
                <a:latin typeface="+mj-lt"/>
              </a:rPr>
              <a:t>IMPORTÂNCIA DOS BENEFÍCIOS RURAIS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62379" y="1192601"/>
            <a:ext cx="839095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Auxiliam as famílias que vivem em economia de subsistência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endParaRPr lang="pt-BR" altLang="pt-BR" sz="28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6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Dinamizam o comércio local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lnSpc>
                <a:spcPct val="60000"/>
              </a:lnSpc>
              <a:spcBef>
                <a:spcPts val="1800"/>
              </a:spcBef>
              <a:buFontTx/>
              <a:buChar char="•"/>
            </a:pPr>
            <a:endParaRPr lang="pt-BR" altLang="pt-BR" sz="28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Ajudam no financiamento de pequenos investimentos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algn="just">
              <a:lnSpc>
                <a:spcPct val="80000"/>
              </a:lnSpc>
              <a:spcBef>
                <a:spcPts val="1800"/>
              </a:spcBef>
              <a:buFontTx/>
              <a:buChar char="•"/>
            </a:pPr>
            <a:endParaRPr lang="pt-BR" altLang="pt-BR" sz="2800" dirty="0">
              <a:solidFill>
                <a:schemeClr val="tx1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FontTx/>
              <a:buChar char="•"/>
            </a:pP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Reduzem a migração das áreas rurais para as grandes cidades, fixando o homem no </a:t>
            </a:r>
            <a:r>
              <a:rPr lang="pt-BR" altLang="pt-BR" sz="2800" dirty="0" smtClean="0">
                <a:solidFill>
                  <a:schemeClr val="tx1"/>
                </a:solidFill>
                <a:latin typeface="+mn-lt"/>
              </a:rPr>
              <a:t>campo</a:t>
            </a:r>
            <a:r>
              <a:rPr lang="pt-BR" altLang="pt-BR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887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/>
              <a:t>Impactos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socias</a:t>
            </a:r>
            <a:r>
              <a:rPr lang="en-US" sz="5400" b="1" dirty="0" smtClean="0"/>
              <a:t> da </a:t>
            </a:r>
            <a:r>
              <a:rPr lang="en-US" sz="5400" b="1" dirty="0" err="1" smtClean="0"/>
              <a:t>Previdência</a:t>
            </a:r>
            <a:r>
              <a:rPr lang="en-US" sz="5400" b="1" dirty="0" smtClean="0"/>
              <a:t> Social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6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08862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dirty="0"/>
              <a:t>Entre dezembro de 2003 e dezembro de 2015, a quantidade de benefícios previdenciários e acidentários emitidos pela Previdência aumentou 38,4%, passando de 19,5 milhões para 27,0 milhões. 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25400" y="97697"/>
            <a:ext cx="9144000" cy="99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Evolução da Quantidade de Benefícios Emitidos pela Previdência Social</a:t>
            </a:r>
            <a:r>
              <a:rPr lang="pt-BR" sz="3200" b="1" i="1" dirty="0">
                <a:solidFill>
                  <a:schemeClr val="accent2"/>
                </a:solidFill>
                <a:cs typeface="Times New Roman" charset="0"/>
              </a:rPr>
              <a:t> </a:t>
            </a:r>
            <a:br>
              <a:rPr lang="pt-BR" sz="3200" b="1" i="1" dirty="0">
                <a:solidFill>
                  <a:schemeClr val="accent2"/>
                </a:solidFill>
                <a:cs typeface="Times New Roman" charset="0"/>
              </a:rPr>
            </a:b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Em milhões de benefícios - 2005 a 2015 (dezembro)</a:t>
            </a:r>
            <a:endParaRPr lang="pt-BR" sz="1600" b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800" y="6483350"/>
            <a:ext cx="914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Fontes: Anuário Estatístico da Previdência Social - AEPS; Boletim Estatístico da Previdência Social – BEPS. Elaboração: SPPS/MPS.</a:t>
            </a:r>
          </a:p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Obs.: Os benefícios assistenciais, embora operacionalizados pelo INSS, estão sob a </a:t>
            </a:r>
            <a:r>
              <a:rPr lang="pt-BR" sz="800">
                <a:solidFill>
                  <a:schemeClr val="tx1"/>
                </a:solidFill>
              </a:rPr>
              <a:t>responsabilidade do Ministério do Desenvolvimento Social e Combate à Fome</a:t>
            </a:r>
          </a:p>
        </p:txBody>
      </p:sp>
      <p:pic>
        <p:nvPicPr>
          <p:cNvPr id="2765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67049"/>
            <a:ext cx="91186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635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266039"/>
            <a:ext cx="91440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pt-BR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Valor Médio Real dos Benefícios Pagos pela Previdência Social (2007 a 2015)</a:t>
            </a:r>
            <a:r>
              <a:rPr lang="pt-BR" sz="3200" b="1" dirty="0">
                <a:solidFill>
                  <a:schemeClr val="tx1"/>
                </a:solidFill>
                <a:cs typeface="Times New Roman" charset="0"/>
              </a:rPr>
              <a:t> </a:t>
            </a:r>
            <a:br>
              <a:rPr lang="pt-BR" sz="3200" b="1" dirty="0">
                <a:solidFill>
                  <a:schemeClr val="tx1"/>
                </a:solidFill>
                <a:cs typeface="Times New Roman" charset="0"/>
              </a:rPr>
            </a:br>
            <a:r>
              <a:rPr lang="pt-BR" sz="1600" b="1" dirty="0">
                <a:solidFill>
                  <a:srgbClr val="CC0000"/>
                </a:solidFill>
                <a:cs typeface="Arial" charset="0"/>
              </a:rPr>
              <a:t>Média de Janeiro a Dezembro de cada ano –</a:t>
            </a: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 Em </a:t>
            </a:r>
            <a:r>
              <a:rPr lang="pt-BR" sz="1600" b="1" dirty="0" err="1">
                <a:solidFill>
                  <a:srgbClr val="CC0000"/>
                </a:solidFill>
                <a:cs typeface="Times New Roman" charset="0"/>
              </a:rPr>
              <a:t>R</a:t>
            </a: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$ de Dez/2015 (INPC)</a:t>
            </a:r>
            <a:endParaRPr lang="pt-BR" sz="1600" b="1" dirty="0">
              <a:solidFill>
                <a:srgbClr val="CC0000"/>
              </a:solidFill>
              <a:cs typeface="Arial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68413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O valor médio real dos benefícios da Previdência Social atingiu </a:t>
            </a:r>
            <a:r>
              <a:rPr lang="pt-BR" sz="1400" dirty="0" err="1">
                <a:solidFill>
                  <a:schemeClr val="tx1"/>
                </a:solidFill>
              </a:rPr>
              <a:t>R</a:t>
            </a:r>
            <a:r>
              <a:rPr lang="pt-BR" sz="1400" dirty="0">
                <a:solidFill>
                  <a:schemeClr val="tx1"/>
                </a:solidFill>
              </a:rPr>
              <a:t>$ 1.175,01, na média de janeiro a dezembro de 2015, o que representou um crescimento de 13,4% em relação ao mesmo período de 2008.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029200" y="4956175"/>
            <a:ext cx="1098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sz="1600" b="1">
                <a:solidFill>
                  <a:srgbClr val="FF0000"/>
                </a:solidFill>
              </a:rPr>
              <a:t>Variação:</a:t>
            </a:r>
          </a:p>
          <a:p>
            <a:r>
              <a:rPr lang="pt-BR" sz="1600" b="1">
                <a:solidFill>
                  <a:srgbClr val="FF0000"/>
                </a:solidFill>
              </a:rPr>
              <a:t>+13,4%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2411413" y="5229225"/>
            <a:ext cx="2627312" cy="3079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6084888" y="3429000"/>
            <a:ext cx="2232025" cy="1663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0" y="6356350"/>
            <a:ext cx="861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Fontes: Anuário Estatístico da Previdência Social - AEPS; Boletim Estatístico da Previdência Social – BEPS.</a:t>
            </a:r>
          </a:p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Elaboração: SPPS/MPS.</a:t>
            </a:r>
          </a:p>
          <a:p>
            <a:r>
              <a:rPr lang="pt-BR" sz="800">
                <a:solidFill>
                  <a:schemeClr val="tx1"/>
                </a:solidFill>
                <a:cs typeface="Times New Roman" charset="0"/>
              </a:rPr>
              <a:t>Obs.: Inclui apenas os benefícios previdenciários e acidentários</a:t>
            </a:r>
            <a:endParaRPr lang="pt-BR" sz="800">
              <a:solidFill>
                <a:schemeClr val="tx1"/>
              </a:solidFill>
            </a:endParaRPr>
          </a:p>
        </p:txBody>
      </p:sp>
      <p:pic>
        <p:nvPicPr>
          <p:cNvPr id="28680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9263"/>
            <a:ext cx="9144000" cy="46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770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6356350"/>
            <a:ext cx="9144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800">
                <a:solidFill>
                  <a:schemeClr val="tx1"/>
                </a:solidFill>
              </a:rPr>
              <a:t>Fontes: DATAPREV, SUB, SINTESE. Elaboração: SPPS/MPS.</a:t>
            </a:r>
          </a:p>
          <a:p>
            <a:r>
              <a:rPr lang="pt-BR" sz="800">
                <a:solidFill>
                  <a:schemeClr val="tx1"/>
                </a:solidFill>
              </a:rPr>
              <a:t>Obs.: A existência de benefícios com valores inferiores ao salário mínimo deve-se ao desmembramento de pensões e ao pagamento de benefícios como o salário-família, </a:t>
            </a:r>
            <a:br>
              <a:rPr lang="pt-BR" sz="800">
                <a:solidFill>
                  <a:schemeClr val="tx1"/>
                </a:solidFill>
              </a:rPr>
            </a:br>
            <a:r>
              <a:rPr lang="pt-BR" sz="800">
                <a:solidFill>
                  <a:schemeClr val="tx1"/>
                </a:solidFill>
              </a:rPr>
              <a:t>o auxílio suplementar, o auxílio acidente e o abono de permanência.</a:t>
            </a:r>
          </a:p>
        </p:txBody>
      </p:sp>
      <p:sp>
        <p:nvSpPr>
          <p:cNvPr id="29699" name="Rectangle 3" descr="Pergaminho"/>
          <p:cNvSpPr>
            <a:spLocks noChangeArrowheads="1"/>
          </p:cNvSpPr>
          <p:nvPr/>
        </p:nvSpPr>
        <p:spPr bwMode="auto">
          <a:xfrm>
            <a:off x="3348038" y="2133600"/>
            <a:ext cx="532923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>
                <a:solidFill>
                  <a:srgbClr val="CC0000"/>
                </a:solidFill>
                <a:cs typeface="Arial" charset="0"/>
              </a:rPr>
              <a:t>Cerca de 69,2% dos benefícios pagos pelo INSS em dez/2015 possuíam o valor de até um salário mínimo, o que representa um contingente de 22,6 milhões de beneficiários. </a:t>
            </a:r>
          </a:p>
        </p:txBody>
      </p:sp>
      <p:sp>
        <p:nvSpPr>
          <p:cNvPr id="29700" name="Text Box 4" descr="Pergaminho"/>
          <p:cNvSpPr txBox="1">
            <a:spLocks noChangeArrowheads="1"/>
          </p:cNvSpPr>
          <p:nvPr/>
        </p:nvSpPr>
        <p:spPr bwMode="auto">
          <a:xfrm>
            <a:off x="2728913" y="4727575"/>
            <a:ext cx="3265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solidFill>
                  <a:srgbClr val="CC0000"/>
                </a:solidFill>
              </a:rPr>
              <a:t>769,5  mil pessoas: &lt; 1SM</a:t>
            </a:r>
          </a:p>
        </p:txBody>
      </p:sp>
      <p:sp>
        <p:nvSpPr>
          <p:cNvPr id="29701" name="Text Box 5" descr="Pergaminho"/>
          <p:cNvSpPr txBox="1">
            <a:spLocks noChangeArrowheads="1"/>
          </p:cNvSpPr>
          <p:nvPr/>
        </p:nvSpPr>
        <p:spPr bwMode="auto">
          <a:xfrm>
            <a:off x="6372225" y="36449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200" b="1">
                <a:solidFill>
                  <a:srgbClr val="CC0000"/>
                </a:solidFill>
              </a:rPr>
              <a:t>21,8 milhões de pessoas: 1SM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0" y="366118"/>
            <a:ext cx="91440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85000"/>
              </a:lnSpc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Distribuição de Benefícios Emitidos, segundo faixas de Valores </a:t>
            </a:r>
            <a:b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</a:br>
            <a:r>
              <a:rPr lang="pt-B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Times New Roman" charset="0"/>
              </a:rPr>
              <a:t>                   </a:t>
            </a:r>
            <a:r>
              <a:rPr lang="pt-BR" sz="1600" b="1" dirty="0">
                <a:solidFill>
                  <a:srgbClr val="CC0000"/>
                </a:solidFill>
                <a:cs typeface="Times New Roman" charset="0"/>
              </a:rPr>
              <a:t>Em Pisos Previdenciários (Posição em Dezembro/2015)</a:t>
            </a:r>
            <a:endParaRPr lang="pt-BR" sz="1600" b="1" dirty="0">
              <a:solidFill>
                <a:srgbClr val="CC000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051050" y="1557338"/>
            <a:ext cx="346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0,0%</a:t>
            </a:r>
            <a:endParaRPr lang="pt-BR" sz="12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124075" y="1916113"/>
            <a:ext cx="346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0,0%</a:t>
            </a:r>
            <a:endParaRPr lang="pt-BR" sz="12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195513" y="2205038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0,0%</a:t>
            </a:r>
            <a:endParaRPr lang="pt-BR" sz="1200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339975" y="2565400"/>
            <a:ext cx="346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0,6%</a:t>
            </a:r>
            <a:endParaRPr lang="pt-BR" sz="1200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2484438" y="2852738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2,1%</a:t>
            </a:r>
            <a:endParaRPr lang="pt-BR" sz="1200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555875" y="3213100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5,0%</a:t>
            </a:r>
            <a:endParaRPr lang="pt-BR" sz="1200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700338" y="3573463"/>
            <a:ext cx="349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7,9%</a:t>
            </a:r>
            <a:endParaRPr lang="pt-BR" sz="1200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281363" y="4006850"/>
            <a:ext cx="43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15,2%</a:t>
            </a:r>
            <a:endParaRPr lang="pt-BR" sz="1200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7308850" y="4451350"/>
            <a:ext cx="434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66,8%</a:t>
            </a:r>
            <a:endParaRPr lang="pt-BR" sz="1200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386013" y="4800600"/>
            <a:ext cx="3460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200" b="1">
                <a:solidFill>
                  <a:srgbClr val="FF0000"/>
                </a:solidFill>
              </a:rPr>
              <a:t>2,4%</a:t>
            </a:r>
            <a:endParaRPr lang="pt-BR" sz="1200"/>
          </a:p>
        </p:txBody>
      </p:sp>
      <p:pic>
        <p:nvPicPr>
          <p:cNvPr id="2971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313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308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1119398"/>
            <a:ext cx="8540117" cy="49076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</a:rPr>
              <a:t>O percentual da população </a:t>
            </a:r>
            <a:r>
              <a:rPr lang="pt-BR" sz="3200" b="1" dirty="0" smtClean="0">
                <a:solidFill>
                  <a:srgbClr val="000000"/>
                </a:solidFill>
              </a:rPr>
              <a:t>de 16 a 59 anos protegida pela </a:t>
            </a:r>
            <a:r>
              <a:rPr lang="pt-BR" sz="3200" b="1" dirty="0">
                <a:solidFill>
                  <a:srgbClr val="000000"/>
                </a:solidFill>
              </a:rPr>
              <a:t>Previdência tem crescido </a:t>
            </a:r>
            <a:r>
              <a:rPr lang="pt-BR" sz="3200" b="1" dirty="0" smtClean="0">
                <a:solidFill>
                  <a:srgbClr val="000000"/>
                </a:solidFill>
              </a:rPr>
              <a:t>desde </a:t>
            </a:r>
            <a:r>
              <a:rPr lang="pt-BR" sz="3200" b="1" dirty="0">
                <a:solidFill>
                  <a:srgbClr val="000000"/>
                </a:solidFill>
              </a:rPr>
              <a:t>2002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25430"/>
            <a:ext cx="9144000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/>
              <a:t>Evolução da Cobertura Previdenciária entre as Pessoas com Idade entre 16 e 59 anos, segundo Gênero ** 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669" y="6027003"/>
            <a:ext cx="8712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latin typeface="Arial"/>
              </a:rPr>
              <a:t>Na p</a:t>
            </a:r>
            <a:r>
              <a:rPr lang="pt-BR" sz="2400" dirty="0" smtClean="0">
                <a:solidFill>
                  <a:srgbClr val="000000"/>
                </a:solidFill>
              </a:rPr>
              <a:t>opulação acima de 60 anos, a proteção da </a:t>
            </a:r>
            <a:r>
              <a:rPr lang="pt-BR" sz="2400" dirty="0">
                <a:solidFill>
                  <a:srgbClr val="000000"/>
                </a:solidFill>
              </a:rPr>
              <a:t>Previdência </a:t>
            </a:r>
            <a:r>
              <a:rPr lang="pt-BR" sz="2400" dirty="0" smtClean="0">
                <a:solidFill>
                  <a:srgbClr val="000000"/>
                </a:solidFill>
              </a:rPr>
              <a:t>é ainda maior: 81,7%.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3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3085" y="1294414"/>
            <a:ext cx="10056826" cy="4982561"/>
          </a:xfrm>
          <a:prstGeom prst="rect">
            <a:avLst/>
          </a:prstGeom>
        </p:spPr>
      </p:pic>
      <p:sp>
        <p:nvSpPr>
          <p:cNvPr id="2124803" name="Text Box 5"/>
          <p:cNvSpPr txBox="1">
            <a:spLocks noChangeArrowheads="1"/>
          </p:cNvSpPr>
          <p:nvPr/>
        </p:nvSpPr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800" i="1" dirty="0">
                <a:latin typeface="Arial" charset="0"/>
              </a:rPr>
              <a:t>Fonte: PNAD/IBGE – </a:t>
            </a:r>
            <a:r>
              <a:rPr lang="pt-BR" altLang="pt-BR" sz="800" i="1" dirty="0" smtClean="0">
                <a:latin typeface="Arial" charset="0"/>
              </a:rPr>
              <a:t>2014.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Elaboração: </a:t>
            </a:r>
            <a:r>
              <a:rPr lang="pt-BR" altLang="pt-BR" sz="800" i="1" dirty="0">
                <a:solidFill>
                  <a:srgbClr val="000000"/>
                </a:solidFill>
                <a:latin typeface="Arial" charset="0"/>
              </a:rPr>
              <a:t>CGEPR/SPPS/MTPS.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Obs.: Foram considerados apenas os habitantes de domicílios onde todos os moradores declararam a integralidade de seus rendimentos. </a:t>
            </a:r>
          </a:p>
          <a:p>
            <a:r>
              <a:rPr lang="pt-BR" altLang="pt-BR" sz="800" i="1" dirty="0">
                <a:latin typeface="Arial" charset="0"/>
              </a:rPr>
              <a:t>* Linha de Pobreza = ½ salário mínimo.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000000"/>
                </a:solidFill>
              </a:rPr>
              <a:t>Com a ampliação da cobertura e dos benefícios, a Previdência Social tem sido decisiva para a redução da pobreza no </a:t>
            </a:r>
            <a:r>
              <a:rPr lang="pt-BR" sz="3200" b="1" dirty="0" smtClean="0">
                <a:solidFill>
                  <a:srgbClr val="000000"/>
                </a:solidFill>
              </a:rPr>
              <a:t>Brasil - 2014</a:t>
            </a:r>
            <a:endParaRPr lang="pt-BR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6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78055" y="833181"/>
            <a:ext cx="8625222" cy="5701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Constitucionalização da seguridade social, integrada pela saúde, previdência e assistência social.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Previdência Social contributiva, com equidade na forma de participação no custeio e diversidade da base de financiamento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Uniformidade e equivalência de benefícios entre urbanos e rurais, com base contributiva diferenciada para os segurados especiais (contribuição sobre o resultado da comercialização da produção, e não sobre a folha de salários) e idade para concessão de aposentadoria reduzida para os trabalhadores rurais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Tempo de contribuição e idade para concessão de aposentadorias diferenciados entre homens e mulheres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Tempo de contribuição diferenciado para os professores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Piso previdenciário igual ao salário mínimo, cálculo dos benefícios de acordo com a contribuição dos segurados e reajuste que garanta a preservação do seu valor real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184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 defTabSz="822325">
              <a:spcBef>
                <a:spcPts val="1400"/>
              </a:spcBef>
              <a:defRPr/>
            </a:pPr>
            <a:r>
              <a:rPr lang="pt-BR" sz="4800" b="1" dirty="0" smtClean="0">
                <a:solidFill>
                  <a:srgbClr val="000000"/>
                </a:solidFill>
                <a:latin typeface="+mj-lt"/>
              </a:rPr>
              <a:t>Constituição de 1988: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5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826" name="Rectangle 4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pt-BR" altLang="pt-BR" sz="3600" b="1" dirty="0">
                <a:solidFill>
                  <a:srgbClr val="000000"/>
                </a:solidFill>
                <a:latin typeface="+mn-lt"/>
              </a:rPr>
              <a:t>Percentual de Pobres no </a:t>
            </a:r>
            <a:r>
              <a:rPr lang="pt-BR" altLang="pt-BR" sz="3600" b="1" dirty="0" smtClean="0">
                <a:solidFill>
                  <a:srgbClr val="000000"/>
                </a:solidFill>
                <a:latin typeface="+mn-lt"/>
              </a:rPr>
              <a:t>Brasil</a:t>
            </a:r>
            <a:r>
              <a:rPr lang="pt-BR" altLang="pt-BR" sz="3600" b="1" dirty="0">
                <a:solidFill>
                  <a:srgbClr val="000000"/>
                </a:solidFill>
                <a:latin typeface="+mn-lt"/>
              </a:rPr>
              <a:t>, com e sem Transferências Previdenciárias - 1992 a </a:t>
            </a:r>
            <a:r>
              <a:rPr lang="pt-BR" altLang="pt-BR" sz="3600" b="1" dirty="0" smtClean="0">
                <a:solidFill>
                  <a:srgbClr val="000000"/>
                </a:solidFill>
                <a:latin typeface="+mn-lt"/>
              </a:rPr>
              <a:t>2014</a:t>
            </a:r>
            <a:endParaRPr lang="pt-BR" altLang="pt-BR" sz="3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125827" name="Text Box 5"/>
          <p:cNvSpPr txBox="1">
            <a:spLocks noChangeArrowheads="1"/>
          </p:cNvSpPr>
          <p:nvPr/>
        </p:nvSpPr>
        <p:spPr bwMode="auto">
          <a:xfrm>
            <a:off x="0" y="5986462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altLang="pt-BR" sz="800" i="1" dirty="0">
                <a:latin typeface="Arial" charset="0"/>
              </a:rPr>
              <a:t>Fonte: PNAD/IBGE – Vários anos.</a:t>
            </a:r>
          </a:p>
          <a:p>
            <a:r>
              <a:rPr lang="pt-BR" altLang="pt-BR" sz="800" i="1" dirty="0">
                <a:latin typeface="Arial" charset="0"/>
              </a:rPr>
              <a:t>Elaboração: </a:t>
            </a:r>
            <a:r>
              <a:rPr lang="pt-BR" altLang="pt-BR" sz="800" i="1" dirty="0">
                <a:solidFill>
                  <a:srgbClr val="000000"/>
                </a:solidFill>
                <a:latin typeface="Arial" charset="0"/>
              </a:rPr>
              <a:t>CGEPR/SPPS/MTPS.</a:t>
            </a:r>
            <a:endParaRPr lang="pt-BR" altLang="pt-BR" sz="800" i="1" dirty="0">
              <a:latin typeface="Arial" charset="0"/>
            </a:endParaRPr>
          </a:p>
          <a:p>
            <a:r>
              <a:rPr lang="pt-BR" altLang="pt-BR" sz="800" i="1" dirty="0">
                <a:latin typeface="Arial" charset="0"/>
              </a:rPr>
              <a:t>Obs.: Foram considerados apenas os habitantes de domicílios onde todos os moradores declararam a integralidade de seus rendimentos. </a:t>
            </a:r>
          </a:p>
          <a:p>
            <a:r>
              <a:rPr lang="pt-BR" altLang="pt-BR" sz="800" i="1" dirty="0">
                <a:latin typeface="Arial" charset="0"/>
              </a:rPr>
              <a:t>* Linha de Pobreza = ½ salário mínimo.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842"/>
            <a:ext cx="9144000" cy="46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Análise</a:t>
            </a:r>
            <a:r>
              <a:rPr lang="en-US" sz="6000" b="1" dirty="0" smtClean="0"/>
              <a:t> PEC 287/2016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20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5596"/>
            <a:ext cx="9144001" cy="895860"/>
          </a:xfrm>
        </p:spPr>
        <p:txBody>
          <a:bodyPr>
            <a:normAutofit/>
          </a:bodyPr>
          <a:lstStyle/>
          <a:p>
            <a:r>
              <a:rPr lang="en-US" b="1" dirty="0" err="1"/>
              <a:t>Principais</a:t>
            </a:r>
            <a:r>
              <a:rPr lang="en-US" b="1" dirty="0"/>
              <a:t> </a:t>
            </a:r>
            <a:r>
              <a:rPr lang="en-US" b="1" dirty="0" err="1" smtClean="0"/>
              <a:t>propostas</a:t>
            </a:r>
            <a:r>
              <a:rPr lang="en-US" b="1" dirty="0" smtClean="0"/>
              <a:t> da </a:t>
            </a:r>
            <a:r>
              <a:rPr lang="en-US" b="1" dirty="0"/>
              <a:t>PEC 287/2016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2673"/>
            <a:ext cx="9144000" cy="5765327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pt-BR" sz="2200" dirty="0" smtClean="0"/>
              <a:t>Fim da aposentadoria por tempo de contribuição e estabelecimento de idade </a:t>
            </a:r>
            <a:r>
              <a:rPr lang="pt-BR" sz="2200" dirty="0" err="1" smtClean="0"/>
              <a:t>mínima</a:t>
            </a:r>
            <a:r>
              <a:rPr lang="pt-BR" sz="2200" dirty="0" smtClean="0"/>
              <a:t> no </a:t>
            </a:r>
            <a:r>
              <a:rPr lang="pt-BR" sz="2200" dirty="0" err="1" smtClean="0"/>
              <a:t>âmbito</a:t>
            </a:r>
            <a:r>
              <a:rPr lang="pt-BR" sz="2200" dirty="0" smtClean="0"/>
              <a:t> do RGPS; </a:t>
            </a:r>
          </a:p>
          <a:p>
            <a:pPr>
              <a:spcBef>
                <a:spcPts val="400"/>
              </a:spcBef>
            </a:pPr>
            <a:r>
              <a:rPr lang="pt-BR" sz="2200" dirty="0"/>
              <a:t>Reajuste automático da idade mínima;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Aumento de 15 para 25 anos o tempo mínimo para ter direito ao benefício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Fim de diferenças importantes entre homens e mulheres e urbano e rural;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Alteração da aposentadoria especial e fim do tratamento diferenciado para professores; </a:t>
            </a:r>
          </a:p>
          <a:p>
            <a:pPr>
              <a:spcBef>
                <a:spcPts val="400"/>
              </a:spcBef>
            </a:pPr>
            <a:r>
              <a:rPr lang="pt-BR" sz="2200" dirty="0" err="1" smtClean="0"/>
              <a:t>Alteração</a:t>
            </a:r>
            <a:r>
              <a:rPr lang="pt-BR" sz="2200" dirty="0" smtClean="0"/>
              <a:t> na regra de </a:t>
            </a:r>
            <a:r>
              <a:rPr lang="pt-BR" sz="2200" dirty="0" err="1" smtClean="0"/>
              <a:t>cálculo</a:t>
            </a:r>
            <a:r>
              <a:rPr lang="pt-BR" sz="2200" dirty="0" smtClean="0"/>
              <a:t> dos </a:t>
            </a:r>
            <a:r>
              <a:rPr lang="pt-BR" sz="2200" dirty="0" err="1" smtClean="0"/>
              <a:t>benefícios</a:t>
            </a:r>
            <a:r>
              <a:rPr lang="pt-BR" sz="2200" dirty="0" smtClean="0"/>
              <a:t> – exigindo 49 anos de contribuição para ter o benefício integral; </a:t>
            </a:r>
          </a:p>
          <a:p>
            <a:pPr>
              <a:spcBef>
                <a:spcPts val="400"/>
              </a:spcBef>
            </a:pPr>
            <a:r>
              <a:rPr lang="pt-BR" sz="2200" dirty="0" err="1" smtClean="0"/>
              <a:t>Alterações</a:t>
            </a:r>
            <a:r>
              <a:rPr lang="pt-BR" sz="2200" dirty="0" smtClean="0"/>
              <a:t> nas regras de </a:t>
            </a:r>
            <a:r>
              <a:rPr lang="pt-BR" sz="2200" dirty="0" err="1" smtClean="0"/>
              <a:t>cálculo</a:t>
            </a:r>
            <a:r>
              <a:rPr lang="pt-BR" sz="2200" dirty="0" smtClean="0"/>
              <a:t> e de </a:t>
            </a:r>
            <a:r>
              <a:rPr lang="pt-BR" sz="2200" dirty="0" err="1" smtClean="0"/>
              <a:t>acumulação</a:t>
            </a:r>
            <a:r>
              <a:rPr lang="pt-BR" sz="2200" dirty="0" smtClean="0"/>
              <a:t> para a </a:t>
            </a:r>
            <a:r>
              <a:rPr lang="pt-BR" sz="2200" dirty="0" err="1" smtClean="0"/>
              <a:t>pensão</a:t>
            </a:r>
            <a:r>
              <a:rPr lang="pt-BR" sz="2200" dirty="0" smtClean="0"/>
              <a:t> por morte; </a:t>
            </a:r>
          </a:p>
          <a:p>
            <a:pPr>
              <a:spcBef>
                <a:spcPts val="400"/>
              </a:spcBef>
            </a:pPr>
            <a:r>
              <a:rPr lang="pt-BR" sz="2200" dirty="0" err="1" smtClean="0"/>
              <a:t>Instituição</a:t>
            </a:r>
            <a:r>
              <a:rPr lang="pt-BR" sz="2200" dirty="0" smtClean="0"/>
              <a:t> </a:t>
            </a:r>
            <a:r>
              <a:rPr lang="pt-BR" sz="2200" dirty="0" err="1" smtClean="0"/>
              <a:t>obrigatória</a:t>
            </a:r>
            <a:r>
              <a:rPr lang="pt-BR" sz="2200" dirty="0" smtClean="0"/>
              <a:t> da </a:t>
            </a:r>
            <a:r>
              <a:rPr lang="pt-BR" sz="2200" dirty="0" err="1" smtClean="0"/>
              <a:t>previdência</a:t>
            </a:r>
            <a:r>
              <a:rPr lang="pt-BR" sz="2200" dirty="0" smtClean="0"/>
              <a:t> complementar (podendo ser aberta) no RPPS e do “teto” do RGPS para novos servidores </a:t>
            </a:r>
            <a:r>
              <a:rPr lang="pt-BR" sz="2200" dirty="0" err="1" smtClean="0"/>
              <a:t>públicos</a:t>
            </a:r>
            <a:r>
              <a:rPr lang="pt-BR" sz="2200" dirty="0" smtClean="0"/>
              <a:t>; </a:t>
            </a:r>
          </a:p>
          <a:p>
            <a:pPr>
              <a:spcBef>
                <a:spcPts val="400"/>
              </a:spcBef>
            </a:pPr>
            <a:r>
              <a:rPr lang="pt-BR" sz="2200" dirty="0" smtClean="0"/>
              <a:t>Regras de </a:t>
            </a:r>
            <a:r>
              <a:rPr lang="pt-BR" sz="2200" dirty="0" err="1" smtClean="0"/>
              <a:t>transição</a:t>
            </a:r>
            <a:r>
              <a:rPr lang="pt-BR" sz="2200" dirty="0" smtClean="0"/>
              <a:t> apenas para as mulheres com mais de 45 anos e homens com mais de 50 anos (com pedágio de 50% sobre o tempo de contribuição que faltava na data de promulgação da reforma).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507310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PREVIDÊNCIA TEM DÉFICIT</a:t>
            </a:r>
            <a:r>
              <a:rPr lang="en-US" b="1" dirty="0" smtClean="0"/>
              <a:t>? </a:t>
            </a:r>
            <a:br>
              <a:rPr lang="en-US" b="1" dirty="0" smtClean="0"/>
            </a:br>
            <a:r>
              <a:rPr lang="en-US" b="1" dirty="0" smtClean="0"/>
              <a:t>A PREVIDÊNCIA </a:t>
            </a:r>
            <a:r>
              <a:rPr lang="en-US" b="1" dirty="0" err="1" smtClean="0"/>
              <a:t>É</a:t>
            </a:r>
            <a:r>
              <a:rPr lang="en-US" b="1" dirty="0" smtClean="0"/>
              <a:t> INSUSTENTÁVEL?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dirty="0"/>
              <a:t>ANÁLISE FINANCEIRA DA PREVIDÊNCIA PÚBLICA </a:t>
            </a:r>
          </a:p>
        </p:txBody>
      </p:sp>
    </p:spTree>
    <p:extLst>
      <p:ext uri="{BB962C8B-B14F-4D97-AF65-F5344CB8AC3E}">
        <p14:creationId xmlns:p14="http://schemas.microsoft.com/office/powerpoint/2010/main" val="3141221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err="1"/>
              <a:t>Desempenho</a:t>
            </a:r>
            <a:r>
              <a:rPr lang="en-US" sz="4800" b="1" dirty="0"/>
              <a:t> das </a:t>
            </a:r>
            <a:r>
              <a:rPr lang="en-US" sz="4800" b="1" dirty="0" err="1"/>
              <a:t>Projeções</a:t>
            </a:r>
            <a:r>
              <a:rPr lang="en-US" sz="4800" b="1" dirty="0"/>
              <a:t> de </a:t>
            </a:r>
            <a:r>
              <a:rPr lang="en-US" sz="4800" b="1" dirty="0" err="1"/>
              <a:t>Resultado</a:t>
            </a:r>
            <a:r>
              <a:rPr lang="en-US" sz="4800" b="1" dirty="0"/>
              <a:t> do RGPS </a:t>
            </a:r>
            <a:r>
              <a:rPr lang="en-US" sz="4800" b="1" dirty="0" smtClean="0"/>
              <a:t>(C. </a:t>
            </a:r>
            <a:r>
              <a:rPr lang="en-US" sz="4800" b="1" dirty="0" err="1" smtClean="0"/>
              <a:t>Puty</a:t>
            </a:r>
            <a:r>
              <a:rPr lang="en-US" sz="4800" b="1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2055" y="1651200"/>
            <a:ext cx="8767042" cy="452596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pt-BR" sz="2400" dirty="0" smtClean="0"/>
              <a:t>baixo grau de </a:t>
            </a:r>
            <a:r>
              <a:rPr lang="pt-BR" sz="2400" dirty="0" err="1" smtClean="0"/>
              <a:t>transparência</a:t>
            </a:r>
            <a:r>
              <a:rPr lang="pt-BR" sz="2400" dirty="0" smtClean="0"/>
              <a:t> dos </a:t>
            </a:r>
            <a:r>
              <a:rPr lang="pt-BR" sz="2400" dirty="0" err="1" smtClean="0"/>
              <a:t>métodos</a:t>
            </a:r>
            <a:r>
              <a:rPr lang="pt-BR" sz="2400" dirty="0" smtClean="0"/>
              <a:t> utilizados na </a:t>
            </a:r>
            <a:r>
              <a:rPr lang="pt-BR" sz="2400" dirty="0" err="1" smtClean="0"/>
              <a:t>projeção</a:t>
            </a:r>
            <a:r>
              <a:rPr lang="pt-BR" sz="2400" dirty="0" smtClean="0"/>
              <a:t> dos resultados </a:t>
            </a:r>
            <a:r>
              <a:rPr lang="pt-BR" sz="2400" dirty="0" err="1" smtClean="0"/>
              <a:t>previdenciários</a:t>
            </a:r>
            <a:endParaRPr lang="pt-BR" sz="2400" dirty="0" smtClean="0">
              <a:effectLst/>
            </a:endParaRPr>
          </a:p>
          <a:p>
            <a:pPr>
              <a:spcBef>
                <a:spcPts val="400"/>
              </a:spcBef>
            </a:pPr>
            <a:r>
              <a:rPr lang="pt-BR" sz="2400" dirty="0" smtClean="0"/>
              <a:t>o modelo descrito no Anexo IV LDO </a:t>
            </a:r>
            <a:r>
              <a:rPr lang="pt-BR" sz="2400" dirty="0" err="1" smtClean="0"/>
              <a:t>não</a:t>
            </a:r>
            <a:r>
              <a:rPr lang="pt-BR" sz="2400" dirty="0" smtClean="0"/>
              <a:t> é </a:t>
            </a:r>
            <a:r>
              <a:rPr lang="pt-BR" sz="2400" dirty="0" err="1" smtClean="0"/>
              <a:t>replicável</a:t>
            </a:r>
            <a:r>
              <a:rPr lang="pt-BR" sz="2400" dirty="0" smtClean="0"/>
              <a:t>, por estar incompleto</a:t>
            </a:r>
          </a:p>
          <a:p>
            <a:pPr>
              <a:spcBef>
                <a:spcPts val="400"/>
              </a:spcBef>
            </a:pPr>
            <a:r>
              <a:rPr lang="pt-BR" sz="2400" dirty="0" err="1" smtClean="0"/>
              <a:t>não</a:t>
            </a:r>
            <a:r>
              <a:rPr lang="pt-BR" sz="2400" dirty="0" smtClean="0"/>
              <a:t> há processo de (auto)</a:t>
            </a:r>
            <a:r>
              <a:rPr lang="pt-BR" sz="2400" dirty="0" err="1" smtClean="0"/>
              <a:t>avaliação</a:t>
            </a:r>
            <a:r>
              <a:rPr lang="pt-BR" sz="2400" dirty="0" smtClean="0"/>
              <a:t> da qualidade das </a:t>
            </a:r>
            <a:r>
              <a:rPr lang="pt-BR" sz="2400" dirty="0" err="1" smtClean="0"/>
              <a:t>projeções</a:t>
            </a:r>
            <a:endParaRPr lang="pt-BR" sz="2400" dirty="0" smtClean="0"/>
          </a:p>
          <a:p>
            <a:pPr>
              <a:spcBef>
                <a:spcPts val="400"/>
              </a:spcBef>
            </a:pPr>
            <a:r>
              <a:rPr lang="pt-BR" sz="2400" dirty="0" smtClean="0"/>
              <a:t>cada LDO apresenta novas </a:t>
            </a:r>
            <a:r>
              <a:rPr lang="pt-BR" sz="2400" dirty="0" err="1" smtClean="0"/>
              <a:t>projeções</a:t>
            </a:r>
            <a:r>
              <a:rPr lang="pt-BR" sz="2400" dirty="0" smtClean="0"/>
              <a:t>, sem fazer qualquer </a:t>
            </a:r>
            <a:r>
              <a:rPr lang="pt-BR" sz="2400" dirty="0" err="1" smtClean="0"/>
              <a:t>menção</a:t>
            </a:r>
            <a:r>
              <a:rPr lang="pt-BR" sz="2400" dirty="0" smtClean="0"/>
              <a:t> aos </a:t>
            </a:r>
            <a:r>
              <a:rPr lang="pt-BR" sz="2400" dirty="0" err="1" smtClean="0"/>
              <a:t>exercícios</a:t>
            </a:r>
            <a:r>
              <a:rPr lang="pt-BR" sz="2400" dirty="0" smtClean="0"/>
              <a:t> de anos anteriores</a:t>
            </a:r>
          </a:p>
          <a:p>
            <a:pPr>
              <a:spcBef>
                <a:spcPts val="400"/>
              </a:spcBef>
            </a:pPr>
            <a:r>
              <a:rPr lang="pt-BR" sz="2400" dirty="0" err="1" smtClean="0"/>
              <a:t>não</a:t>
            </a:r>
            <a:r>
              <a:rPr lang="pt-BR" sz="2400" dirty="0" smtClean="0"/>
              <a:t> há normativa oficial em todo governo federal que defina os </a:t>
            </a:r>
            <a:r>
              <a:rPr lang="pt-BR" sz="2400" dirty="0" err="1" smtClean="0"/>
              <a:t>parâmetros</a:t>
            </a:r>
            <a:r>
              <a:rPr lang="pt-BR" sz="2400" dirty="0" smtClean="0"/>
              <a:t> oficiais, base de dados e </a:t>
            </a:r>
            <a:r>
              <a:rPr lang="pt-BR" sz="2400" dirty="0" err="1" smtClean="0"/>
              <a:t>métodos</a:t>
            </a:r>
            <a:r>
              <a:rPr lang="pt-BR" sz="2400" dirty="0" smtClean="0"/>
              <a:t> </a:t>
            </a:r>
            <a:r>
              <a:rPr lang="pt-BR" sz="2400" dirty="0" err="1" smtClean="0"/>
              <a:t>específicos</a:t>
            </a:r>
            <a:r>
              <a:rPr lang="pt-BR" sz="2400" dirty="0" smtClean="0"/>
              <a:t> para </a:t>
            </a:r>
            <a:r>
              <a:rPr lang="pt-BR" sz="2400" dirty="0" err="1" smtClean="0"/>
              <a:t>projeções</a:t>
            </a:r>
            <a:r>
              <a:rPr lang="pt-BR" sz="2400" dirty="0" smtClean="0"/>
              <a:t> de tamanha </a:t>
            </a:r>
            <a:r>
              <a:rPr lang="pt-BR" sz="2400" dirty="0" err="1" smtClean="0"/>
              <a:t>importância</a:t>
            </a:r>
            <a:r>
              <a:rPr lang="pt-BR" sz="2400" dirty="0" smtClean="0"/>
              <a:t>, cuja </a:t>
            </a:r>
            <a:r>
              <a:rPr lang="pt-BR" sz="2400" dirty="0" err="1" smtClean="0"/>
              <a:t>divulgação</a:t>
            </a:r>
            <a:r>
              <a:rPr lang="pt-BR" sz="2400" dirty="0" smtClean="0"/>
              <a:t> pauta boa parte do debate acerca do tema</a:t>
            </a:r>
          </a:p>
          <a:p>
            <a:pPr>
              <a:spcBef>
                <a:spcPts val="400"/>
              </a:spcBef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67363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84911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err="1"/>
              <a:t>Desempenho</a:t>
            </a:r>
            <a:r>
              <a:rPr lang="en-US" sz="4800" b="1" dirty="0"/>
              <a:t> das </a:t>
            </a:r>
            <a:r>
              <a:rPr lang="en-US" sz="4800" b="1" dirty="0" err="1"/>
              <a:t>Projeções</a:t>
            </a:r>
            <a:r>
              <a:rPr lang="en-US" sz="4800" b="1" dirty="0"/>
              <a:t> de </a:t>
            </a:r>
            <a:r>
              <a:rPr lang="en-US" sz="4800" b="1" dirty="0" err="1"/>
              <a:t>Resultado</a:t>
            </a:r>
            <a:r>
              <a:rPr lang="en-US" sz="4800" b="1" dirty="0"/>
              <a:t> do RGPS </a:t>
            </a:r>
            <a:r>
              <a:rPr lang="en-US" sz="4800" b="1" dirty="0" smtClean="0"/>
              <a:t>(C. </a:t>
            </a:r>
            <a:r>
              <a:rPr lang="en-US" sz="4800" b="1" dirty="0" err="1" smtClean="0"/>
              <a:t>Puty</a:t>
            </a:r>
            <a:r>
              <a:rPr lang="en-US" sz="4800" b="1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96423"/>
            <a:ext cx="9144000" cy="5061577"/>
          </a:xfrm>
        </p:spPr>
        <p:txBody>
          <a:bodyPr>
            <a:noAutofit/>
          </a:bodyPr>
          <a:lstStyle/>
          <a:p>
            <a:r>
              <a:rPr lang="pt-BR" sz="2400" dirty="0" err="1" smtClean="0"/>
              <a:t>Projeções</a:t>
            </a:r>
            <a:r>
              <a:rPr lang="pt-BR" sz="2400" dirty="0" smtClean="0"/>
              <a:t> </a:t>
            </a:r>
            <a:r>
              <a:rPr lang="pt-BR" sz="2400" dirty="0" err="1" smtClean="0"/>
              <a:t>são</a:t>
            </a:r>
            <a:r>
              <a:rPr lang="pt-BR" sz="2400" dirty="0" smtClean="0"/>
              <a:t> sistematicamente </a:t>
            </a:r>
            <a:r>
              <a:rPr lang="pt-BR" sz="2400" dirty="0" err="1" smtClean="0"/>
              <a:t>viesadas</a:t>
            </a:r>
            <a:r>
              <a:rPr lang="pt-BR" sz="2400" dirty="0" smtClean="0"/>
              <a:t> no curto prazo e apresentam erros </a:t>
            </a:r>
            <a:r>
              <a:rPr lang="pt-BR" sz="2400" dirty="0" err="1" smtClean="0"/>
              <a:t>consideráveis</a:t>
            </a:r>
            <a:r>
              <a:rPr lang="pt-BR" sz="2400" dirty="0" smtClean="0"/>
              <a:t> que as tornam indeterminadas no longo prazo </a:t>
            </a:r>
            <a:endParaRPr lang="pt-BR" sz="2400" dirty="0" smtClean="0">
              <a:effectLst/>
            </a:endParaRPr>
          </a:p>
          <a:p>
            <a:r>
              <a:rPr lang="pt-BR" sz="2400" dirty="0" smtClean="0"/>
              <a:t>os modelos de </a:t>
            </a:r>
            <a:r>
              <a:rPr lang="pt-BR" sz="2400" dirty="0" err="1" smtClean="0"/>
              <a:t>projeção</a:t>
            </a:r>
            <a:r>
              <a:rPr lang="pt-BR" sz="2400" dirty="0" smtClean="0"/>
              <a:t> </a:t>
            </a:r>
            <a:r>
              <a:rPr lang="pt-BR" sz="2400" dirty="0" err="1" smtClean="0"/>
              <a:t>têm</a:t>
            </a:r>
            <a:r>
              <a:rPr lang="pt-BR" sz="2400" dirty="0" smtClean="0"/>
              <a:t> </a:t>
            </a:r>
            <a:r>
              <a:rPr lang="pt-BR" sz="2400" dirty="0" err="1" smtClean="0"/>
              <a:t>caráter</a:t>
            </a:r>
            <a:r>
              <a:rPr lang="pt-BR" sz="2400" dirty="0" smtClean="0"/>
              <a:t> </a:t>
            </a:r>
            <a:r>
              <a:rPr lang="pt-BR" sz="2400" dirty="0" err="1" smtClean="0"/>
              <a:t>estatístico</a:t>
            </a:r>
            <a:r>
              <a:rPr lang="pt-BR" sz="2400" dirty="0" smtClean="0"/>
              <a:t>, mas seus resultados </a:t>
            </a:r>
            <a:r>
              <a:rPr lang="pt-BR" sz="2400" dirty="0" err="1" smtClean="0"/>
              <a:t>são</a:t>
            </a:r>
            <a:r>
              <a:rPr lang="pt-BR" sz="2400" dirty="0" smtClean="0"/>
              <a:t> sempre apresentados sem </a:t>
            </a:r>
            <a:r>
              <a:rPr lang="pt-BR" sz="2400" dirty="0" err="1" smtClean="0"/>
              <a:t>menção</a:t>
            </a:r>
            <a:r>
              <a:rPr lang="pt-BR" sz="2400" dirty="0" smtClean="0"/>
              <a:t> a margem de erro de </a:t>
            </a:r>
            <a:r>
              <a:rPr lang="pt-BR" sz="2400" dirty="0" err="1" smtClean="0"/>
              <a:t>previsão</a:t>
            </a:r>
            <a:endParaRPr lang="pt-BR" sz="2400" dirty="0" smtClean="0">
              <a:effectLst/>
            </a:endParaRPr>
          </a:p>
          <a:p>
            <a:r>
              <a:rPr lang="pt-BR" sz="2400" dirty="0" err="1" smtClean="0"/>
              <a:t>Não</a:t>
            </a:r>
            <a:r>
              <a:rPr lang="pt-BR" sz="2400" dirty="0" smtClean="0"/>
              <a:t> há </a:t>
            </a:r>
            <a:r>
              <a:rPr lang="pt-BR" sz="2400" dirty="0" err="1" smtClean="0"/>
              <a:t>avaliação</a:t>
            </a:r>
            <a:r>
              <a:rPr lang="pt-BR" sz="2400" dirty="0" smtClean="0"/>
              <a:t> institucional da </a:t>
            </a:r>
            <a:r>
              <a:rPr lang="pt-BR" sz="2400" dirty="0" err="1" smtClean="0"/>
              <a:t>eficácia</a:t>
            </a:r>
            <a:r>
              <a:rPr lang="pt-BR" sz="2400" dirty="0" smtClean="0"/>
              <a:t> dos modelos de </a:t>
            </a:r>
            <a:r>
              <a:rPr lang="pt-BR" sz="2400" dirty="0" err="1" smtClean="0"/>
              <a:t>projeção</a:t>
            </a:r>
            <a:r>
              <a:rPr lang="pt-BR" sz="2400" dirty="0" smtClean="0"/>
              <a:t>, </a:t>
            </a:r>
          </a:p>
          <a:p>
            <a:r>
              <a:rPr lang="pt-BR" sz="2400" dirty="0" smtClean="0"/>
              <a:t>As </a:t>
            </a:r>
            <a:r>
              <a:rPr lang="pt-BR" sz="2400" dirty="0" err="1"/>
              <a:t>projeções</a:t>
            </a:r>
            <a:r>
              <a:rPr lang="pt-BR" sz="2400" dirty="0"/>
              <a:t> de longo prazo </a:t>
            </a:r>
            <a:r>
              <a:rPr lang="pt-BR" sz="2400" dirty="0" err="1"/>
              <a:t>são</a:t>
            </a:r>
            <a:r>
              <a:rPr lang="pt-BR" sz="2400" dirty="0"/>
              <a:t> realizadas pelo governo brasileiro e conformam um conjunto de </a:t>
            </a:r>
            <a:r>
              <a:rPr lang="pt-BR" sz="2400" dirty="0" err="1"/>
              <a:t>decisões</a:t>
            </a:r>
            <a:r>
              <a:rPr lang="pt-BR" sz="2400" dirty="0"/>
              <a:t> de </a:t>
            </a:r>
            <a:r>
              <a:rPr lang="pt-BR" sz="2400" dirty="0" err="1"/>
              <a:t>relevância</a:t>
            </a:r>
            <a:r>
              <a:rPr lang="pt-BR" sz="2400" dirty="0"/>
              <a:t> </a:t>
            </a:r>
            <a:r>
              <a:rPr lang="pt-BR" sz="2400" dirty="0" err="1"/>
              <a:t>estratégica</a:t>
            </a:r>
            <a:r>
              <a:rPr lang="pt-BR" sz="2400" dirty="0"/>
              <a:t> para o </a:t>
            </a:r>
            <a:r>
              <a:rPr lang="pt-BR" sz="2400" dirty="0" err="1"/>
              <a:t>país</a:t>
            </a:r>
            <a:r>
              <a:rPr lang="pt-BR" sz="2400" dirty="0"/>
              <a:t> </a:t>
            </a:r>
            <a:endParaRPr lang="pt-BR" sz="2400" dirty="0" smtClean="0">
              <a:effectLst/>
            </a:endParaRPr>
          </a:p>
          <a:p>
            <a:r>
              <a:rPr lang="pt-BR" sz="2400" dirty="0" smtClean="0"/>
              <a:t>Seus </a:t>
            </a:r>
            <a:r>
              <a:rPr lang="pt-BR" sz="2400" dirty="0"/>
              <a:t>limites </a:t>
            </a:r>
            <a:r>
              <a:rPr lang="pt-BR" sz="2400" dirty="0" err="1"/>
              <a:t>têm</a:t>
            </a:r>
            <a:r>
              <a:rPr lang="pt-BR" sz="2400" dirty="0"/>
              <a:t> que ser mais claramente explicitados e o uso de </a:t>
            </a:r>
            <a:r>
              <a:rPr lang="pt-BR" sz="2400" dirty="0" err="1"/>
              <a:t>técnicas</a:t>
            </a:r>
            <a:r>
              <a:rPr lang="pt-BR" sz="2400" dirty="0"/>
              <a:t> mais recentes de </a:t>
            </a:r>
            <a:r>
              <a:rPr lang="pt-BR" sz="2400" dirty="0" err="1"/>
              <a:t>projeção</a:t>
            </a:r>
            <a:r>
              <a:rPr lang="pt-BR" sz="2400" dirty="0"/>
              <a:t> e </a:t>
            </a:r>
            <a:r>
              <a:rPr lang="pt-BR" sz="2400" dirty="0" err="1"/>
              <a:t>construção</a:t>
            </a:r>
            <a:r>
              <a:rPr lang="pt-BR" sz="2400" dirty="0"/>
              <a:t> de </a:t>
            </a:r>
            <a:r>
              <a:rPr lang="pt-BR" sz="2400" dirty="0" err="1"/>
              <a:t>cenários</a:t>
            </a:r>
            <a:r>
              <a:rPr lang="pt-BR" sz="2400" dirty="0"/>
              <a:t> devem ser a base para um sistema de apoio à tomada </a:t>
            </a:r>
            <a:r>
              <a:rPr lang="pt-BR" sz="2400" dirty="0" smtClean="0"/>
              <a:t>de decisão</a:t>
            </a:r>
            <a:endParaRPr lang="pt-BR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5393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FINANCIAMENTO: ASPECTOS RELACIONADOS À PREVIDÊNCIA E À SEGURIDADE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71" y="1880268"/>
            <a:ext cx="8753337" cy="49777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t-BR" sz="4400" dirty="0" smtClean="0"/>
              <a:t>Cumprir a Constituição da República: exigir a aplicação das receitas da Seguridade Social na Seguridade Socia</a:t>
            </a:r>
            <a:r>
              <a:rPr lang="pt-BR" sz="3600" dirty="0" smtClean="0"/>
              <a:t>l</a:t>
            </a:r>
          </a:p>
          <a:p>
            <a:endParaRPr lang="pt-BR" sz="3600" dirty="0" smtClean="0"/>
          </a:p>
          <a:p>
            <a:pPr lvl="1" eaLnBrk="0" fontAlgn="base" hangingPunct="0"/>
            <a:r>
              <a:rPr lang="pt-BR" sz="4000" dirty="0" smtClean="0"/>
              <a:t>Exigir que as receitas da Seguridade Social sejam aplicadas na Seguridade Social</a:t>
            </a:r>
          </a:p>
          <a:p>
            <a:pPr lvl="1" eaLnBrk="0" fontAlgn="base" hangingPunct="0"/>
            <a:r>
              <a:rPr lang="pt-BR" sz="4000" dirty="0" smtClean="0"/>
              <a:t>Organizar a Seguridade segundo ordena a Constituição da República</a:t>
            </a:r>
          </a:p>
          <a:p>
            <a:pPr lvl="1"/>
            <a:r>
              <a:rPr lang="pt-BR" sz="4000" dirty="0" smtClean="0"/>
              <a:t>Alterar a forma inconstitucional de contabilizar as receitas da Previdência </a:t>
            </a:r>
          </a:p>
          <a:p>
            <a:pPr lvl="1"/>
            <a:r>
              <a:rPr lang="pt-BR" sz="4000" dirty="0" smtClean="0"/>
              <a:t>Extinguir a DRU</a:t>
            </a:r>
          </a:p>
          <a:p>
            <a:pPr lvl="1"/>
            <a:r>
              <a:rPr lang="pt-BR" sz="4000" dirty="0" smtClean="0"/>
              <a:t>Extinguir as desonerações patronais sobre a folha de pagamento</a:t>
            </a:r>
          </a:p>
          <a:p>
            <a:pPr lvl="1"/>
            <a:r>
              <a:rPr lang="pt-BR" sz="4000" dirty="0" smtClean="0"/>
              <a:t>Rever as isenções previdenciárias para entidades filantrópicas</a:t>
            </a:r>
          </a:p>
          <a:p>
            <a:pPr lvl="1"/>
            <a:r>
              <a:rPr lang="pt-BR" sz="4000" dirty="0" smtClean="0"/>
              <a:t>Alterar a forma de contabilizar as renúncias tributárias nas contas da Previdência </a:t>
            </a:r>
          </a:p>
          <a:p>
            <a:pPr lvl="1"/>
            <a:r>
              <a:rPr lang="pt-BR" sz="4000" dirty="0" smtClean="0"/>
              <a:t>Agronegócios: fim das isenções e maior contribuição para o financiamento da Previdência </a:t>
            </a:r>
          </a:p>
          <a:p>
            <a:pPr marL="0" indent="0">
              <a:buNone/>
            </a:pPr>
            <a:r>
              <a:rPr lang="pt-BR" sz="2900" dirty="0" smtClean="0"/>
              <a:t> </a:t>
            </a:r>
          </a:p>
          <a:p>
            <a:pPr marL="0" indent="0">
              <a:buNone/>
            </a:pPr>
            <a:r>
              <a:rPr lang="pt-BR" sz="4400" dirty="0" smtClean="0"/>
              <a:t>Reforçar a fiscalização e a gestão financeira interna</a:t>
            </a:r>
            <a:endParaRPr lang="pt-BR" sz="3600" dirty="0" smtClean="0"/>
          </a:p>
        </p:txBody>
      </p:sp>
    </p:spTree>
    <p:extLst>
      <p:ext uri="{BB962C8B-B14F-4D97-AF65-F5344CB8AC3E}">
        <p14:creationId xmlns:p14="http://schemas.microsoft.com/office/powerpoint/2010/main" val="779749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FINANCIAMENTO: ASPECTOS RELACIONADOS À POLÍTICA ECONÔMICA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71" y="1600200"/>
            <a:ext cx="8753337" cy="4999419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A importância do crescimento econômico: crescer para ajustar ou ajustar para crescer </a:t>
            </a:r>
          </a:p>
          <a:p>
            <a:r>
              <a:rPr lang="pt-BR" dirty="0" smtClean="0"/>
              <a:t>Reforçar a capacidade financeira do Estado pela maior equidade na contribuição das classes de maior renda</a:t>
            </a:r>
          </a:p>
          <a:p>
            <a:r>
              <a:rPr lang="pt-BR" dirty="0" smtClean="0"/>
              <a:t>Potencializar as receitas pela inclusão dos trabalhadores informais</a:t>
            </a:r>
          </a:p>
          <a:p>
            <a:r>
              <a:rPr lang="pt-BR" dirty="0" smtClean="0"/>
              <a:t>Recompor a capacidade financeira do Estado: maior equidade na distribuição dos custos do ajuste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Reduzir juros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Revisar as renúncias tributárias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Reforma tributária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Combater a sonegação de impostos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Combater a elisão fiscal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t-BR" sz="1900" dirty="0" smtClean="0"/>
              <a:t>Recuperar a Dívida Ativa da União </a:t>
            </a:r>
          </a:p>
          <a:p>
            <a:r>
              <a:rPr lang="pt-BR" dirty="0" smtClean="0"/>
              <a:t>Superar as inconsistências do regime macroeconômico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10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Diferença</a:t>
            </a:r>
            <a:r>
              <a:rPr lang="en-US" dirty="0" smtClean="0"/>
              <a:t> entre </a:t>
            </a:r>
            <a:r>
              <a:rPr lang="en-US" dirty="0" err="1" smtClean="0"/>
              <a:t>Despesa</a:t>
            </a:r>
            <a:r>
              <a:rPr lang="en-US" dirty="0" smtClean="0"/>
              <a:t> e </a:t>
            </a:r>
            <a:r>
              <a:rPr lang="en-US" dirty="0" err="1" smtClean="0"/>
              <a:t>Receita</a:t>
            </a:r>
            <a:r>
              <a:rPr lang="en-US" dirty="0" smtClean="0"/>
              <a:t> RGPS</a:t>
            </a:r>
            <a:br>
              <a:rPr lang="en-US" dirty="0" smtClean="0"/>
            </a:br>
            <a:r>
              <a:rPr lang="en-US" dirty="0" smtClean="0"/>
              <a:t>(R$ </a:t>
            </a:r>
            <a:r>
              <a:rPr lang="en-US" dirty="0" err="1" smtClean="0"/>
              <a:t>bilhões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)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6943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4532311" y="4059388"/>
            <a:ext cx="1817905" cy="65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 rot="1696879">
            <a:off x="7200511" y="1396789"/>
            <a:ext cx="1424082" cy="2831763"/>
          </a:xfrm>
          <a:prstGeom prst="ellipse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 rot="638261">
            <a:off x="4856048" y="1638393"/>
            <a:ext cx="2490281" cy="105842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Conjuntural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3727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Despesa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Receita</a:t>
            </a:r>
            <a:r>
              <a:rPr lang="en-US" dirty="0" smtClean="0"/>
              <a:t> da </a:t>
            </a:r>
            <a:r>
              <a:rPr lang="en-US" dirty="0" err="1" smtClean="0"/>
              <a:t>Previdência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Real (%) </a:t>
            </a:r>
            <a:r>
              <a:rPr lang="en-US" dirty="0" err="1" smtClean="0"/>
              <a:t>anual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5891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92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029"/>
          <p:cNvSpPr txBox="1">
            <a:spLocks noChangeArrowheads="1"/>
          </p:cNvSpPr>
          <p:nvPr/>
        </p:nvSpPr>
        <p:spPr bwMode="auto">
          <a:xfrm>
            <a:off x="-4984" y="0"/>
            <a:ext cx="914898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pt-BR" altLang="pt-BR" sz="500" b="1" dirty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latin typeface="Arial Narrow" panose="020B0606020202030204" pitchFamily="34" charset="0"/>
              </a:rPr>
              <a:t>Estrutura da seguridade social no Brasil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44393" y="958783"/>
            <a:ext cx="8444929" cy="573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Constituição Federal 1988: </a:t>
            </a:r>
            <a:r>
              <a:rPr lang="pt-BR" sz="2000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seguridade social inclui um conjunto integrado de ações de iniciativa do governo e da sociedade, para garantir os direitos relacionados com a saúde, a previdência social e a assistência social.  </a:t>
            </a:r>
          </a:p>
        </p:txBody>
      </p:sp>
      <p:sp>
        <p:nvSpPr>
          <p:cNvPr id="11" name="_s150560"/>
          <p:cNvSpPr>
            <a:spLocks noChangeArrowheads="1"/>
          </p:cNvSpPr>
          <p:nvPr/>
        </p:nvSpPr>
        <p:spPr bwMode="auto">
          <a:xfrm>
            <a:off x="2803033" y="2132857"/>
            <a:ext cx="3833813" cy="4968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ES_tradnl" sz="1600" b="1"/>
              <a:t>SEGURIDADE SOCIAL</a:t>
            </a:r>
            <a:endParaRPr lang="pt-BR" altLang="es-ES_tradnl" sz="1600"/>
          </a:p>
        </p:txBody>
      </p:sp>
      <p:sp>
        <p:nvSpPr>
          <p:cNvPr id="12" name="_s150570"/>
          <p:cNvSpPr>
            <a:spLocks noChangeArrowheads="1"/>
          </p:cNvSpPr>
          <p:nvPr/>
        </p:nvSpPr>
        <p:spPr bwMode="auto">
          <a:xfrm>
            <a:off x="3628138" y="2855169"/>
            <a:ext cx="1782365" cy="550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400" b="1"/>
              <a:t>ASSISTÊNCIA SOCIAL</a:t>
            </a:r>
          </a:p>
        </p:txBody>
      </p:sp>
      <p:sp>
        <p:nvSpPr>
          <p:cNvPr id="13" name="_s150572"/>
          <p:cNvSpPr>
            <a:spLocks noChangeArrowheads="1"/>
          </p:cNvSpPr>
          <p:nvPr/>
        </p:nvSpPr>
        <p:spPr bwMode="auto">
          <a:xfrm>
            <a:off x="6338036" y="2855169"/>
            <a:ext cx="1781175" cy="550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ES_tradnl" sz="1400" b="1"/>
              <a:t>PREVIDÊNCIA SOCIAL</a:t>
            </a:r>
          </a:p>
        </p:txBody>
      </p:sp>
      <p:sp>
        <p:nvSpPr>
          <p:cNvPr id="14" name="_s150562"/>
          <p:cNvSpPr>
            <a:spLocks noChangeArrowheads="1"/>
          </p:cNvSpPr>
          <p:nvPr/>
        </p:nvSpPr>
        <p:spPr bwMode="auto">
          <a:xfrm>
            <a:off x="889087" y="3564782"/>
            <a:ext cx="1782365" cy="35242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200" b="1"/>
              <a:t>NÃO CONTRIBUTIVO</a:t>
            </a:r>
          </a:p>
        </p:txBody>
      </p:sp>
      <p:sp>
        <p:nvSpPr>
          <p:cNvPr id="15" name="_s150562"/>
          <p:cNvSpPr>
            <a:spLocks noChangeArrowheads="1"/>
          </p:cNvSpPr>
          <p:nvPr/>
        </p:nvSpPr>
        <p:spPr bwMode="auto">
          <a:xfrm>
            <a:off x="880752" y="4037857"/>
            <a:ext cx="1782366" cy="611187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600"/>
              <a:t>Sistema Único de Saúde </a:t>
            </a:r>
          </a:p>
          <a:p>
            <a:pPr algn="ctr" eaLnBrk="1" hangingPunct="1"/>
            <a:r>
              <a:rPr lang="pt-BR" altLang="es-ES_tradnl" sz="1600"/>
              <a:t>- SUS</a:t>
            </a:r>
          </a:p>
        </p:txBody>
      </p:sp>
      <p:sp>
        <p:nvSpPr>
          <p:cNvPr id="17" name="_s150562"/>
          <p:cNvSpPr>
            <a:spLocks noChangeArrowheads="1"/>
          </p:cNvSpPr>
          <p:nvPr/>
        </p:nvSpPr>
        <p:spPr bwMode="auto">
          <a:xfrm>
            <a:off x="3631709" y="3564782"/>
            <a:ext cx="1781175" cy="35242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200" b="1"/>
              <a:t>NÃO CONTRIBUTIVO</a:t>
            </a:r>
          </a:p>
        </p:txBody>
      </p:sp>
      <p:sp>
        <p:nvSpPr>
          <p:cNvPr id="18" name="_s150562"/>
          <p:cNvSpPr>
            <a:spLocks noChangeArrowheads="1"/>
          </p:cNvSpPr>
          <p:nvPr/>
        </p:nvSpPr>
        <p:spPr bwMode="auto">
          <a:xfrm>
            <a:off x="3628138" y="4047381"/>
            <a:ext cx="1782365" cy="893762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600"/>
              <a:t>Benefício de Prestação </a:t>
            </a:r>
          </a:p>
          <a:p>
            <a:pPr algn="ctr" eaLnBrk="1" hangingPunct="1"/>
            <a:r>
              <a:rPr lang="pt-BR" altLang="es-ES_tradnl" sz="1600"/>
              <a:t>Continuada (BPC),</a:t>
            </a:r>
          </a:p>
          <a:p>
            <a:pPr algn="ctr" eaLnBrk="1" hangingPunct="1"/>
            <a:r>
              <a:rPr lang="pt-BR" altLang="es-ES_tradnl" sz="1600"/>
              <a:t> Bolsa Família </a:t>
            </a:r>
          </a:p>
        </p:txBody>
      </p:sp>
      <p:sp>
        <p:nvSpPr>
          <p:cNvPr id="20" name="_s150562"/>
          <p:cNvSpPr>
            <a:spLocks noChangeArrowheads="1"/>
          </p:cNvSpPr>
          <p:nvPr/>
        </p:nvSpPr>
        <p:spPr bwMode="auto">
          <a:xfrm>
            <a:off x="6336847" y="3550493"/>
            <a:ext cx="1782365" cy="35242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pt-BR" altLang="es-ES_tradnl" sz="1200" b="1">
                <a:solidFill>
                  <a:srgbClr val="CC0000"/>
                </a:solidFill>
              </a:rPr>
              <a:t>CONTRIBUTIVO</a:t>
            </a:r>
          </a:p>
        </p:txBody>
      </p:sp>
      <p:sp>
        <p:nvSpPr>
          <p:cNvPr id="21" name="_s150562"/>
          <p:cNvSpPr>
            <a:spLocks noChangeArrowheads="1"/>
          </p:cNvSpPr>
          <p:nvPr/>
        </p:nvSpPr>
        <p:spPr bwMode="auto">
          <a:xfrm>
            <a:off x="6336847" y="4045794"/>
            <a:ext cx="1782365" cy="463327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200" b="1" dirty="0" smtClean="0">
                <a:solidFill>
                  <a:srgbClr val="006666"/>
                </a:solidFill>
              </a:rPr>
              <a:t>FINANCIADO</a:t>
            </a:r>
          </a:p>
          <a:p>
            <a:pPr algn="ctr" eaLnBrk="1" hangingPunct="1"/>
            <a:r>
              <a:rPr lang="en-US" altLang="es-ES_tradnl" sz="1200" b="1" dirty="0" smtClean="0">
                <a:solidFill>
                  <a:srgbClr val="006666"/>
                </a:solidFill>
              </a:rPr>
              <a:t>POR </a:t>
            </a:r>
            <a:r>
              <a:rPr lang="en-US" altLang="es-ES_tradnl" sz="1200" b="1" dirty="0">
                <a:solidFill>
                  <a:srgbClr val="006666"/>
                </a:solidFill>
              </a:rPr>
              <a:t>CONTRIBUIÇÕES</a:t>
            </a:r>
            <a:endParaRPr lang="pt-BR" altLang="es-ES_tradnl" sz="1200" b="1" dirty="0">
              <a:solidFill>
                <a:srgbClr val="006666"/>
              </a:solidFill>
            </a:endParaRPr>
          </a:p>
        </p:txBody>
      </p:sp>
      <p:sp>
        <p:nvSpPr>
          <p:cNvPr id="23" name="_s150574"/>
          <p:cNvSpPr>
            <a:spLocks noChangeArrowheads="1"/>
          </p:cNvSpPr>
          <p:nvPr/>
        </p:nvSpPr>
        <p:spPr bwMode="auto">
          <a:xfrm>
            <a:off x="6338036" y="4802213"/>
            <a:ext cx="2351485" cy="978545"/>
          </a:xfrm>
          <a:prstGeom prst="roundRect">
            <a:avLst>
              <a:gd name="adj" fmla="val 16667"/>
            </a:avLst>
          </a:prstGeom>
          <a:noFill/>
          <a:ln w="9525" cap="rnd">
            <a:solidFill>
              <a:srgbClr val="0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200" dirty="0"/>
              <a:t>CONTRIBUIÇÃO SOBRE FOLHA DE </a:t>
            </a:r>
            <a:endParaRPr lang="en-US" altLang="es-ES_tradnl" sz="1200" dirty="0" smtClean="0"/>
          </a:p>
          <a:p>
            <a:pPr algn="ctr" eaLnBrk="1" hangingPunct="1"/>
            <a:r>
              <a:rPr lang="en-US" altLang="es-ES_tradnl" sz="1200" dirty="0" smtClean="0"/>
              <a:t>SALÁRIOS, </a:t>
            </a:r>
          </a:p>
          <a:p>
            <a:pPr algn="ctr" eaLnBrk="1" hangingPunct="1"/>
            <a:r>
              <a:rPr lang="en-US" altLang="es-ES_tradnl" sz="1200" dirty="0" smtClean="0"/>
              <a:t>SOBRE A RENDA BRUTA (COFINS) </a:t>
            </a:r>
          </a:p>
          <a:p>
            <a:pPr algn="ctr" eaLnBrk="1" hangingPunct="1"/>
            <a:r>
              <a:rPr lang="en-US" altLang="es-ES_tradnl" sz="1200" dirty="0" smtClean="0"/>
              <a:t>E SOBRE O LUCRO LÍQUIDO (CSLL)</a:t>
            </a:r>
            <a:endParaRPr lang="pt-BR" altLang="es-ES_tradnl" sz="1200" dirty="0"/>
          </a:p>
        </p:txBody>
      </p:sp>
      <p:sp>
        <p:nvSpPr>
          <p:cNvPr id="26" name="_s150570"/>
          <p:cNvSpPr>
            <a:spLocks noChangeArrowheads="1"/>
          </p:cNvSpPr>
          <p:nvPr/>
        </p:nvSpPr>
        <p:spPr bwMode="auto">
          <a:xfrm>
            <a:off x="880752" y="2853582"/>
            <a:ext cx="1782366" cy="549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es-ES_tradnl" sz="1400" b="1" dirty="0"/>
              <a:t>SAÚDE</a:t>
            </a:r>
          </a:p>
        </p:txBody>
      </p:sp>
    </p:spTree>
    <p:extLst>
      <p:ext uri="{BB962C8B-B14F-4D97-AF65-F5344CB8AC3E}">
        <p14:creationId xmlns:p14="http://schemas.microsoft.com/office/powerpoint/2010/main" val="1518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Despesa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Receita</a:t>
            </a:r>
            <a:r>
              <a:rPr lang="en-US" dirty="0" smtClean="0"/>
              <a:t> da </a:t>
            </a:r>
            <a:r>
              <a:rPr lang="en-US" dirty="0" err="1" smtClean="0"/>
              <a:t>Previdência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/>
              <a:t>Real (%) 1</a:t>
            </a:r>
            <a:r>
              <a:rPr lang="en-US" dirty="0" smtClean="0"/>
              <a:t>2 </a:t>
            </a:r>
            <a:r>
              <a:rPr lang="en-US" dirty="0" err="1"/>
              <a:t>meses</a:t>
            </a:r>
            <a:r>
              <a:rPr lang="en-US" dirty="0"/>
              <a:t> </a:t>
            </a:r>
            <a:r>
              <a:rPr lang="en-US" dirty="0" err="1"/>
              <a:t>acumulados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  <p:graphicFrame>
        <p:nvGraphicFramePr>
          <p:cNvPr id="6" name="Gráfic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879887"/>
              </p:ext>
            </p:extLst>
          </p:nvPr>
        </p:nvGraphicFramePr>
        <p:xfrm>
          <a:off x="0" y="1600200"/>
          <a:ext cx="9143999" cy="4788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9074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Despesa</a:t>
            </a:r>
            <a:r>
              <a:rPr lang="en-US" dirty="0"/>
              <a:t> </a:t>
            </a:r>
            <a:r>
              <a:rPr lang="en-US" dirty="0" err="1" smtClean="0"/>
              <a:t>Previdência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Var</a:t>
            </a:r>
            <a:r>
              <a:rPr lang="en-US" dirty="0"/>
              <a:t> Real (%)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12 </a:t>
            </a:r>
            <a:r>
              <a:rPr lang="en-US" dirty="0" err="1"/>
              <a:t>meses</a:t>
            </a:r>
            <a:r>
              <a:rPr lang="en-US" dirty="0"/>
              <a:t> </a:t>
            </a:r>
            <a:r>
              <a:rPr lang="en-US" dirty="0" err="1"/>
              <a:t>acumulados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8667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241597" y="6388636"/>
            <a:ext cx="3923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Fonte: STN </a:t>
            </a:r>
            <a:r>
              <a:rPr lang="pt-BR" dirty="0" smtClean="0"/>
              <a:t>ajustada. Elaboração </a:t>
            </a:r>
            <a:r>
              <a:rPr lang="pt-BR" dirty="0" err="1" smtClean="0"/>
              <a:t>Prórpia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87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838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Arrecadação RGPS  (% do PIB) - com e sem compensação pela desoneração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57199" y="6224357"/>
            <a:ext cx="7471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smtClean="0"/>
              <a:t>STN. Elaboração Própria</a:t>
            </a:r>
            <a:endParaRPr lang="pt-BR" sz="1400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7482261"/>
              </p:ext>
            </p:extLst>
          </p:nvPr>
        </p:nvGraphicFramePr>
        <p:xfrm>
          <a:off x="187035" y="1475510"/>
          <a:ext cx="8759537" cy="4650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1547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Sonegação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1679"/>
          </a:xfrm>
        </p:spPr>
        <p:txBody>
          <a:bodyPr>
            <a:normAutofit fontScale="85000" lnSpcReduction="10000"/>
          </a:bodyPr>
          <a:lstStyle/>
          <a:p>
            <a:r>
              <a:rPr lang="pt-BR" smtClean="0"/>
              <a:t>Os impostos mais sonegados no país são ICMS, o Imposto de Renda e as contribuições previdenciárias. </a:t>
            </a:r>
          </a:p>
          <a:p>
            <a:r>
              <a:rPr lang="pt-BR" smtClean="0"/>
              <a:t>A sonegação fiscal chega a 27% do total que o setor privado deveria pagar em impostos no Brasil, o equivalente a cerca de R$ 500 bilhões ou 13% do PIB (Organização das Nações Unidas). </a:t>
            </a:r>
          </a:p>
          <a:p>
            <a:r>
              <a:rPr lang="pt-BR" smtClean="0"/>
              <a:t>5 vezes o orçamento da Saúde ou todo o orçamento da Previdência Social. </a:t>
            </a:r>
          </a:p>
          <a:p>
            <a:r>
              <a:rPr lang="pt-BR" smtClean="0"/>
              <a:t>Para o Sinprofaz a sonegação chega a R$452 bilhões ou 7,7% do PIB nacional. </a:t>
            </a:r>
          </a:p>
          <a:p>
            <a:r>
              <a:rPr lang="pt-BR" smtClean="0"/>
              <a:t>Impede que governos tenham acesso a recursos que poderiam ser usados para financiar serviços públicos. </a:t>
            </a:r>
          </a:p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13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latin typeface="+mn-lt"/>
              </a:rPr>
              <a:t>Idade Mínima: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Reforma da Previdência e BPC</a:t>
            </a:r>
            <a:endParaRPr lang="pt-BR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As propostas do governo irão aumentar a desigualdade regional e social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0013691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8864"/>
          </a:xfrm>
        </p:spPr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Proposta do Governo</a:t>
            </a: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257" y="1423555"/>
            <a:ext cx="8359486" cy="51690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 smtClean="0"/>
              <a:t>Reforma da previdência – proposta de idade mínima:</a:t>
            </a:r>
          </a:p>
          <a:p>
            <a:r>
              <a:rPr lang="pt-BR" dirty="0" smtClean="0"/>
              <a:t>Regra </a:t>
            </a:r>
            <a:r>
              <a:rPr lang="pt-BR" dirty="0"/>
              <a:t>permanente (para homens com menos de 50 anos e mulheres com menos de 45 anos): </a:t>
            </a:r>
          </a:p>
          <a:p>
            <a:pPr lvl="1"/>
            <a:r>
              <a:rPr lang="pt-BR" dirty="0" smtClean="0"/>
              <a:t>Aposentadoria </a:t>
            </a:r>
            <a:r>
              <a:rPr lang="pt-BR" dirty="0"/>
              <a:t>aos 65 anos de idade e 25 anos de contribuição; </a:t>
            </a:r>
          </a:p>
          <a:p>
            <a:pPr lvl="1"/>
            <a:r>
              <a:rPr lang="pt-BR" dirty="0" smtClean="0"/>
              <a:t>Idade </a:t>
            </a:r>
            <a:r>
              <a:rPr lang="pt-BR" dirty="0"/>
              <a:t>mínima passa a ser ajustável pela evolução demográfica (base: expectativa de sobrevida aos 65 anos); </a:t>
            </a:r>
          </a:p>
          <a:p>
            <a:pPr marL="0" indent="0">
              <a:buNone/>
            </a:pPr>
            <a:r>
              <a:rPr lang="pt-BR" b="1" dirty="0" smtClean="0"/>
              <a:t>Benefício </a:t>
            </a:r>
            <a:r>
              <a:rPr lang="pt-BR" b="1" dirty="0"/>
              <a:t>de Prestação Continuada </a:t>
            </a:r>
            <a:endParaRPr lang="pt-BR" b="1" dirty="0" smtClean="0"/>
          </a:p>
          <a:p>
            <a:r>
              <a:rPr lang="pt-BR" dirty="0" smtClean="0"/>
              <a:t>Idade </a:t>
            </a:r>
            <a:r>
              <a:rPr lang="pt-BR" dirty="0"/>
              <a:t>mínima do BPC de 65 anos para 70 anos;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u="sng" dirty="0" smtClean="0">
                <a:solidFill>
                  <a:srgbClr val="FF0000"/>
                </a:solidFill>
              </a:rPr>
              <a:t>Essas propostas não levam em consideração a desigualdade regional e social no Brasil.</a:t>
            </a:r>
            <a:endParaRPr lang="pt-BR" b="1" u="sng" dirty="0">
              <a:solidFill>
                <a:srgbClr val="FF0000"/>
              </a:solidFill>
            </a:endParaRP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68223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256" r="-19256"/>
          <a:stretch>
            <a:fillRect/>
          </a:stretch>
        </p:blipFill>
        <p:spPr>
          <a:xfrm>
            <a:off x="-1026026" y="784484"/>
            <a:ext cx="10664282" cy="586494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58"/>
            <a:ext cx="9144000" cy="870956"/>
          </a:xfrm>
        </p:spPr>
        <p:txBody>
          <a:bodyPr/>
          <a:lstStyle/>
          <a:p>
            <a:r>
              <a:rPr lang="pt-BR" smtClean="0"/>
              <a:t>Expectativa de vida ao Nascer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2058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858"/>
            <a:ext cx="9144000" cy="1057736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Expectativa de vida ao Nascer – Município de São Paulo, por distrito em 2015</a:t>
            </a:r>
            <a:endParaRPr lang="pt-BR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3011" r="-23011"/>
          <a:stretch>
            <a:fillRect/>
          </a:stretch>
        </p:blipFill>
        <p:spPr>
          <a:xfrm>
            <a:off x="-324131" y="1332375"/>
            <a:ext cx="9826535" cy="5404216"/>
          </a:xfrm>
        </p:spPr>
      </p:pic>
    </p:spTree>
    <p:extLst>
      <p:ext uri="{BB962C8B-B14F-4D97-AF65-F5344CB8AC3E}">
        <p14:creationId xmlns:p14="http://schemas.microsoft.com/office/powerpoint/2010/main" val="1014770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(2015)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ambos os sexos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41" y="1167907"/>
            <a:ext cx="8780318" cy="557991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4499263" y="5842061"/>
            <a:ext cx="1911927" cy="8312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84664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(2015)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Homens</a:t>
            </a:r>
            <a:endParaRPr lang="pt-BR" b="1" dirty="0"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53" y="1350818"/>
            <a:ext cx="8897743" cy="53721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  <p:sp>
        <p:nvSpPr>
          <p:cNvPr id="7" name="Seta para a direita 6"/>
          <p:cNvSpPr/>
          <p:nvPr/>
        </p:nvSpPr>
        <p:spPr>
          <a:xfrm rot="10800000">
            <a:off x="4270663" y="5842060"/>
            <a:ext cx="1911927" cy="8312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319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9567"/>
            <a:ext cx="9144000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b="1" kern="1200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Regimes de Previdência Social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35896"/>
              </p:ext>
            </p:extLst>
          </p:nvPr>
        </p:nvGraphicFramePr>
        <p:xfrm>
          <a:off x="2" y="1477594"/>
          <a:ext cx="9144000" cy="525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lanilha" r:id="rId4" imgW="9646988" imgH="5821632" progId="Excel.Sheet.12">
                  <p:embed/>
                </p:oleObj>
              </mc:Choice>
              <mc:Fallback>
                <p:oleObj name="Planilha" r:id="rId4" imgW="9646988" imgH="5821632" progId="Excel.Sheet.12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1477594"/>
                        <a:ext cx="9144000" cy="5256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5656" y="848677"/>
            <a:ext cx="457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fazem</a:t>
            </a:r>
            <a:r>
              <a:rPr lang="en-US" dirty="0" smtClean="0"/>
              <a:t> parte da </a:t>
            </a:r>
            <a:r>
              <a:rPr lang="en-US" dirty="0" err="1" smtClean="0"/>
              <a:t>Seguridade</a:t>
            </a:r>
            <a:r>
              <a:rPr lang="en-US" dirty="0" smtClean="0"/>
              <a:t> Social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6658484" y="-691519"/>
            <a:ext cx="392688" cy="4578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53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Mulheres</a:t>
            </a:r>
            <a:endParaRPr lang="pt-BR" b="1" dirty="0">
              <a:latin typeface="+mn-lt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232" y="1371600"/>
            <a:ext cx="8929468" cy="525111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245309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x Renda per capita por Municípios (2010)</a:t>
            </a:r>
            <a:endParaRPr lang="pt-BR" b="1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488668"/>
            <a:ext cx="510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Atlas do Desenvolvimento Humano 2013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54340"/>
              </p:ext>
            </p:extLst>
          </p:nvPr>
        </p:nvGraphicFramePr>
        <p:xfrm>
          <a:off x="155864" y="1120078"/>
          <a:ext cx="8666018" cy="5368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5174673" y="3470564"/>
            <a:ext cx="2639291" cy="1423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Quanto mais pobre o município, menor a esperança de vida ao nascer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31917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Esperança de vida ao Nascer (2010)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Municípios com Menor Indicador</a:t>
            </a:r>
            <a:endParaRPr lang="pt-BR" b="1" dirty="0">
              <a:latin typeface="+mn-lt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43078"/>
              </p:ext>
            </p:extLst>
          </p:nvPr>
        </p:nvGraphicFramePr>
        <p:xfrm>
          <a:off x="83127" y="1167907"/>
          <a:ext cx="8946573" cy="558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0" y="6488668"/>
            <a:ext cx="510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Atlas do Desenvolvimento Humano 2013</a:t>
            </a:r>
          </a:p>
        </p:txBody>
      </p:sp>
    </p:spTree>
    <p:extLst>
      <p:ext uri="{BB962C8B-B14F-4D97-AF65-F5344CB8AC3E}">
        <p14:creationId xmlns:p14="http://schemas.microsoft.com/office/powerpoint/2010/main" val="2259790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790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latin typeface="+mn-lt"/>
              </a:rPr>
              <a:t>Tempo </a:t>
            </a:r>
            <a:r>
              <a:rPr lang="pt-BR" b="1" dirty="0">
                <a:latin typeface="+mn-lt"/>
              </a:rPr>
              <a:t>médio do vida aos 65 anos </a:t>
            </a:r>
            <a:r>
              <a:rPr lang="pt-BR" b="1" dirty="0" smtClean="0">
                <a:latin typeface="+mn-lt"/>
              </a:rPr>
              <a:t>– 2015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ambos os sexos </a:t>
            </a:r>
            <a:endParaRPr lang="pt-BR" b="1" dirty="0">
              <a:latin typeface="+mn-lt"/>
            </a:endParaRP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589070"/>
              </p:ext>
            </p:extLst>
          </p:nvPr>
        </p:nvGraphicFramePr>
        <p:xfrm>
          <a:off x="176645" y="1167906"/>
          <a:ext cx="8873837" cy="569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0" y="6488668"/>
            <a:ext cx="154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IBGE</a:t>
            </a:r>
          </a:p>
        </p:txBody>
      </p:sp>
    </p:spTree>
    <p:extLst>
      <p:ext uri="{BB962C8B-B14F-4D97-AF65-F5344CB8AC3E}">
        <p14:creationId xmlns:p14="http://schemas.microsoft.com/office/powerpoint/2010/main" val="30443103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"/>
            <a:ext cx="8229600" cy="63436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Idade</a:t>
            </a:r>
            <a:r>
              <a:rPr lang="en-US" dirty="0" smtClean="0"/>
              <a:t> </a:t>
            </a:r>
            <a:r>
              <a:rPr lang="en-US" dirty="0" err="1" smtClean="0"/>
              <a:t>Mínima</a:t>
            </a:r>
            <a:r>
              <a:rPr lang="en-US" dirty="0" smtClean="0"/>
              <a:t> - </a:t>
            </a:r>
            <a:r>
              <a:rPr lang="en-US" dirty="0" err="1" smtClean="0"/>
              <a:t>Mudança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Países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152626"/>
              </p:ext>
            </p:extLst>
          </p:nvPr>
        </p:nvGraphicFramePr>
        <p:xfrm>
          <a:off x="136967" y="684874"/>
          <a:ext cx="9007034" cy="5819140"/>
        </p:xfrm>
        <a:graphic>
          <a:graphicData uri="http://schemas.openxmlformats.org/drawingml/2006/table">
            <a:tbl>
              <a:tblPr/>
              <a:tblGrid>
                <a:gridCol w="1868893"/>
                <a:gridCol w="1181037"/>
                <a:gridCol w="1155081"/>
                <a:gridCol w="1194017"/>
                <a:gridCol w="1168059"/>
                <a:gridCol w="2439947"/>
              </a:tblGrid>
              <a:tr h="2862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País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Antes da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2008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Depois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crise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2008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Transição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5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Homens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Mulheres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Homens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Mulheres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Alemanha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2012 até 2029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Austrália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2017 a 2023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Áustria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entre 2024 e </a:t>
                      </a:r>
                      <a:r>
                        <a:rPr lang="es-ES_tradn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 </a:t>
                      </a:r>
                      <a:endParaRPr lang="es-ES_tradn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Canadá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2023 a 2029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Colômbia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2014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Coreia do Sul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2034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Dinamarca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2024 a 2027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Espanha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2013 a 2027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Estados Unidos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Estônia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2026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França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2017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Holanda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2023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Hungria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de 2012 a 2022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Itália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2020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Portugal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partir de 2014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Reino Unido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2028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,Bold"/>
                        </a:rPr>
                        <a:t>Turquia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Gradual até 2048 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219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514" y="1643679"/>
            <a:ext cx="8877850" cy="1956771"/>
          </a:xfrm>
        </p:spPr>
        <p:txBody>
          <a:bodyPr>
            <a:normAutofit/>
          </a:bodyPr>
          <a:lstStyle/>
          <a:p>
            <a:r>
              <a:rPr lang="en-US" b="1" dirty="0" smtClean="0"/>
              <a:t>O TEMPO DE CONTRIBUIÇÃO DE 25 ANOS É REALISTA? </a:t>
            </a:r>
            <a:endParaRPr lang="en-US" b="1" dirty="0"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108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Tempo de </a:t>
            </a:r>
            <a:r>
              <a:rPr lang="en-US" b="1" dirty="0" err="1" smtClean="0"/>
              <a:t>Contribuição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21" y="1473776"/>
            <a:ext cx="8790690" cy="504922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Em</a:t>
            </a:r>
            <a:r>
              <a:rPr lang="en-US" dirty="0"/>
              <a:t> 2015, 60% das </a:t>
            </a:r>
            <a:r>
              <a:rPr lang="en-US" dirty="0" err="1"/>
              <a:t>aposentadorias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concedidas</a:t>
            </a:r>
            <a:r>
              <a:rPr lang="en-US" dirty="0"/>
              <a:t> </a:t>
            </a:r>
            <a:r>
              <a:rPr lang="en-US" dirty="0" err="1"/>
              <a:t>foram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trabalhadores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chegaram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20 </a:t>
            </a:r>
            <a:r>
              <a:rPr lang="en-US" dirty="0" err="1"/>
              <a:t>anos</a:t>
            </a:r>
            <a:r>
              <a:rPr lang="en-US" dirty="0"/>
              <a:t> de </a:t>
            </a:r>
            <a:r>
              <a:rPr lang="en-US" dirty="0" err="1"/>
              <a:t>contribuição</a:t>
            </a:r>
            <a:r>
              <a:rPr lang="en-US" dirty="0"/>
              <a:t>; </a:t>
            </a:r>
          </a:p>
          <a:p>
            <a:r>
              <a:rPr lang="en-US" dirty="0" err="1"/>
              <a:t>Em</a:t>
            </a:r>
            <a:r>
              <a:rPr lang="en-US" dirty="0"/>
              <a:t> 2015, 79% dos </a:t>
            </a:r>
            <a:r>
              <a:rPr lang="en-US" dirty="0" err="1"/>
              <a:t>aposentados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haviam</a:t>
            </a:r>
            <a:r>
              <a:rPr lang="en-US" dirty="0"/>
              <a:t> </a:t>
            </a:r>
            <a:r>
              <a:rPr lang="en-US" dirty="0" err="1"/>
              <a:t>contribuído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25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serão</a:t>
            </a:r>
            <a:r>
              <a:rPr lang="en-US" dirty="0"/>
              <a:t> </a:t>
            </a:r>
            <a:r>
              <a:rPr lang="en-US" dirty="0" err="1"/>
              <a:t>exigidos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. </a:t>
            </a:r>
          </a:p>
          <a:p>
            <a:r>
              <a:rPr lang="en-US" dirty="0"/>
              <a:t>A </a:t>
            </a:r>
            <a:r>
              <a:rPr lang="en-US" dirty="0" err="1"/>
              <a:t>mudança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atingir</a:t>
            </a:r>
            <a:r>
              <a:rPr lang="en-US" dirty="0"/>
              <a:t>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, </a:t>
            </a:r>
            <a:r>
              <a:rPr lang="en-US" dirty="0" err="1"/>
              <a:t>contribuem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tempo,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costumam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sujeitos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trabalho</a:t>
            </a:r>
            <a:r>
              <a:rPr lang="en-US" dirty="0"/>
              <a:t> informal. </a:t>
            </a:r>
          </a:p>
          <a:p>
            <a:r>
              <a:rPr lang="en-US" dirty="0"/>
              <a:t>Valor </a:t>
            </a:r>
            <a:r>
              <a:rPr lang="en-US" dirty="0" err="1"/>
              <a:t>médio</a:t>
            </a:r>
            <a:r>
              <a:rPr lang="en-US" dirty="0"/>
              <a:t> do </a:t>
            </a:r>
            <a:r>
              <a:rPr lang="en-US" dirty="0" err="1"/>
              <a:t>benefício</a:t>
            </a:r>
            <a:r>
              <a:rPr lang="en-US" dirty="0"/>
              <a:t>: R$890,00. </a:t>
            </a:r>
          </a:p>
          <a:p>
            <a:r>
              <a:rPr lang="en-US" dirty="0" err="1"/>
              <a:t>Aposentadoria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idade</a:t>
            </a:r>
            <a:r>
              <a:rPr lang="en-US" dirty="0"/>
              <a:t> é </a:t>
            </a:r>
            <a:r>
              <a:rPr lang="en-US" dirty="0" err="1"/>
              <a:t>predominante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 do </a:t>
            </a:r>
            <a:r>
              <a:rPr lang="en-US" dirty="0" err="1"/>
              <a:t>país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99596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8648" y="1717873"/>
            <a:ext cx="8372989" cy="378565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pt-BR" sz="4800" b="1" dirty="0" smtClean="0">
                <a:solidFill>
                  <a:srgbClr val="000000"/>
                </a:solidFill>
              </a:rPr>
              <a:t>O Que  o Governo Dilma estava Propondo no Fórum:</a:t>
            </a:r>
          </a:p>
          <a:p>
            <a:pPr algn="ctr">
              <a:defRPr/>
            </a:pPr>
            <a:endParaRPr lang="pt-BR" sz="4800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pt-BR" sz="4800" b="1" u="sng" dirty="0" smtClean="0">
                <a:solidFill>
                  <a:srgbClr val="000000"/>
                </a:solidFill>
              </a:rPr>
              <a:t>Previdência </a:t>
            </a:r>
            <a:r>
              <a:rPr lang="pt-BR" sz="4800" b="1" u="sng" dirty="0">
                <a:solidFill>
                  <a:srgbClr val="000000"/>
                </a:solidFill>
              </a:rPr>
              <a:t>Social justa, para todos e sustentável</a:t>
            </a:r>
          </a:p>
        </p:txBody>
      </p:sp>
    </p:spTree>
    <p:extLst>
      <p:ext uri="{BB962C8B-B14F-4D97-AF65-F5344CB8AC3E}">
        <p14:creationId xmlns:p14="http://schemas.microsoft.com/office/powerpoint/2010/main" val="17028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96820" y="1683779"/>
            <a:ext cx="877623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Preservar a sustentabilidade do sistema de proteção previdenciária em razão do seu forte e positivo impacto na proteção social da população brasileira, atualizando as regras de acesso ao sistema de modo a responder aos desafios demográficos futuros,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sem descuidar da preocupação de curto prazo causada pela redução das receitas previdenciárias, o que também demanda uma recomposição da base contributiva da Previdência Social</a:t>
            </a:r>
            <a:endParaRPr lang="pt-BR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428342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 defTabSz="822325">
              <a:spcBef>
                <a:spcPts val="1400"/>
              </a:spcBef>
              <a:defRPr/>
            </a:pPr>
            <a:r>
              <a:rPr lang="pt-BR" sz="4800" b="1" dirty="0" smtClean="0">
                <a:solidFill>
                  <a:srgbClr val="000000"/>
                </a:solidFill>
                <a:latin typeface="+mj-lt"/>
              </a:rPr>
              <a:t>Diretrizes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1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0" y="830997"/>
            <a:ext cx="9144000" cy="6027003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68000" algn="just">
              <a:spcBef>
                <a:spcPts val="600"/>
              </a:spcBef>
            </a:pP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Necessária atualização </a:t>
            </a: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das regras da Previdência Social para adequar o sistema para os desafios demográficos do futuro</a:t>
            </a: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Preservar o regime solidário de repartição simples e a universalidade de cobertura do RGPS</a:t>
            </a: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Buscar sustentabilidade e equidade na forma de participação no custeio da Previdência Social, financiada pela União, pelos empregadores, pelos trabalhadores e pelos demais segurados da Previdência</a:t>
            </a: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Garantir a continuidade do salário mínimo como piso previdenciário para as aposentadorias, pensões e demais benefícios que substituam a renda do trabalhador</a:t>
            </a: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Manter a política de preservação do valor real dos benefícios, protegendo-os contra a inflação</a:t>
            </a: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68000" algn="just">
              <a:spcBef>
                <a:spcPts val="600"/>
              </a:spcBef>
            </a:pPr>
            <a:r>
              <a:rPr lang="pt-BR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Aproximar ainda mais os requisitos e critérios do Regime Geral de Previdência Social e dos Regimes Próprios</a:t>
            </a:r>
          </a:p>
          <a:p>
            <a:pPr marL="468000" indent="0" algn="just">
              <a:spcBef>
                <a:spcPts val="600"/>
              </a:spcBef>
              <a:buNone/>
            </a:pPr>
            <a:endParaRPr lang="pt-BR" sz="9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 defTabSz="822325">
              <a:spcBef>
                <a:spcPts val="1400"/>
              </a:spcBef>
              <a:defRPr/>
            </a:pPr>
            <a:r>
              <a:rPr lang="pt-BR" sz="4800" b="1" dirty="0">
                <a:solidFill>
                  <a:srgbClr val="000000"/>
                </a:solidFill>
                <a:latin typeface="+mj-lt"/>
              </a:rPr>
              <a:t>Premissas </a:t>
            </a:r>
            <a:r>
              <a:rPr lang="pt-BR" sz="4800" b="1" dirty="0" smtClean="0">
                <a:solidFill>
                  <a:srgbClr val="000000"/>
                </a:solidFill>
                <a:latin typeface="+mj-lt"/>
              </a:rPr>
              <a:t>RGPS</a:t>
            </a:r>
            <a:endParaRPr lang="en-US" sz="48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342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8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b="1" kern="1200" dirty="0">
                <a:solidFill>
                  <a:srgbClr val="0000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Regimes de Previdência Social</a:t>
            </a:r>
          </a:p>
        </p:txBody>
      </p:sp>
      <p:graphicFrame>
        <p:nvGraphicFramePr>
          <p:cNvPr id="7171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87941"/>
              </p:ext>
            </p:extLst>
          </p:nvPr>
        </p:nvGraphicFramePr>
        <p:xfrm>
          <a:off x="9525" y="1017191"/>
          <a:ext cx="9144000" cy="518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Worksheet" r:id="rId4" imgW="12336863" imgH="5455944" progId="Excel.Sheet.12">
                  <p:embed/>
                </p:oleObj>
              </mc:Choice>
              <mc:Fallback>
                <p:oleObj name="Worksheet" r:id="rId4" imgW="12336863" imgH="5455944" progId="Excel.Sheet.12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017191"/>
                        <a:ext cx="9144000" cy="51849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239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/>
              <a:t>Reformas</a:t>
            </a:r>
            <a:r>
              <a:rPr lang="en-US" b="1" dirty="0"/>
              <a:t> </a:t>
            </a:r>
            <a:r>
              <a:rPr lang="en-US" b="1" dirty="0" err="1"/>
              <a:t>incrementais</a:t>
            </a:r>
            <a:r>
              <a:rPr lang="en-US" b="1" dirty="0"/>
              <a:t> do RGPS e RPPS </a:t>
            </a:r>
            <a:r>
              <a:rPr lang="en-US" b="1" dirty="0" err="1"/>
              <a:t>são</a:t>
            </a:r>
            <a:r>
              <a:rPr lang="en-US" b="1" dirty="0"/>
              <a:t> </a:t>
            </a:r>
            <a:r>
              <a:rPr lang="en-US" b="1" dirty="0" err="1"/>
              <a:t>r</a:t>
            </a:r>
            <a:r>
              <a:rPr lang="en-US" b="1" dirty="0" err="1" smtClean="0"/>
              <a:t>otineiras</a:t>
            </a:r>
            <a:r>
              <a:rPr lang="en-US" b="1" dirty="0" smtClean="0"/>
              <a:t> </a:t>
            </a:r>
            <a:r>
              <a:rPr lang="en-US" b="1" dirty="0" err="1"/>
              <a:t>desde</a:t>
            </a:r>
            <a:r>
              <a:rPr lang="en-US" b="1" dirty="0"/>
              <a:t> 1991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dirty="0" err="1"/>
              <a:t>partir</a:t>
            </a:r>
            <a:r>
              <a:rPr lang="en-US" sz="2800" dirty="0"/>
              <a:t> da </a:t>
            </a:r>
            <a:r>
              <a:rPr lang="en-US" sz="2800" dirty="0" err="1"/>
              <a:t>sanção</a:t>
            </a:r>
            <a:r>
              <a:rPr lang="en-US" sz="2800" dirty="0"/>
              <a:t> das leis 8.212 e 8.213 de 1991 </a:t>
            </a:r>
            <a:endParaRPr lang="en-US" sz="2800" dirty="0" smtClean="0">
              <a:effectLst/>
            </a:endParaRPr>
          </a:p>
          <a:p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/>
              <a:t>últimos</a:t>
            </a:r>
            <a:r>
              <a:rPr lang="en-US" sz="2800" dirty="0"/>
              <a:t> 18 </a:t>
            </a:r>
            <a:r>
              <a:rPr lang="en-US" sz="2800" dirty="0" err="1"/>
              <a:t>anos</a:t>
            </a:r>
            <a:r>
              <a:rPr lang="en-US" sz="2800" dirty="0"/>
              <a:t>, </a:t>
            </a:r>
            <a:r>
              <a:rPr lang="en-US" sz="2800" dirty="0" err="1"/>
              <a:t>tivemos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série</a:t>
            </a:r>
            <a:r>
              <a:rPr lang="en-US" sz="2800" dirty="0"/>
              <a:t> de </a:t>
            </a:r>
            <a:r>
              <a:rPr lang="en-US" sz="2800" dirty="0" err="1"/>
              <a:t>reformas</a:t>
            </a:r>
            <a:r>
              <a:rPr lang="en-US" sz="2800" dirty="0"/>
              <a:t> </a:t>
            </a:r>
            <a:r>
              <a:rPr lang="en-US" sz="2800" dirty="0" err="1"/>
              <a:t>previdenciárias</a:t>
            </a:r>
            <a:r>
              <a:rPr lang="en-US" sz="2800" dirty="0"/>
              <a:t> de </a:t>
            </a:r>
            <a:r>
              <a:rPr lang="en-US" sz="2800" dirty="0" err="1"/>
              <a:t>diferentes</a:t>
            </a:r>
            <a:r>
              <a:rPr lang="en-US" sz="2800" dirty="0"/>
              <a:t> </a:t>
            </a:r>
            <a:r>
              <a:rPr lang="en-US" sz="2800" dirty="0" err="1"/>
              <a:t>envergaduras</a:t>
            </a:r>
            <a:r>
              <a:rPr lang="en-US" sz="2800" dirty="0"/>
              <a:t>, </a:t>
            </a:r>
            <a:r>
              <a:rPr lang="en-US" sz="2800" dirty="0" err="1"/>
              <a:t>cujo</a:t>
            </a:r>
            <a:r>
              <a:rPr lang="en-US" sz="2800" dirty="0"/>
              <a:t> </a:t>
            </a:r>
            <a:r>
              <a:rPr lang="en-US" sz="2800" dirty="0" err="1"/>
              <a:t>objeto</a:t>
            </a:r>
            <a:r>
              <a:rPr lang="en-US" sz="2800" dirty="0"/>
              <a:t> </a:t>
            </a:r>
            <a:r>
              <a:rPr lang="en-US" sz="2800" dirty="0" err="1"/>
              <a:t>foi</a:t>
            </a:r>
            <a:r>
              <a:rPr lang="en-US" sz="2800" dirty="0"/>
              <a:t> </a:t>
            </a:r>
            <a:r>
              <a:rPr lang="en-US" sz="2800" dirty="0" err="1"/>
              <a:t>tanto</a:t>
            </a:r>
            <a:r>
              <a:rPr lang="en-US" sz="2800" dirty="0"/>
              <a:t> o regime </a:t>
            </a:r>
            <a:r>
              <a:rPr lang="en-US" sz="2800" dirty="0" err="1"/>
              <a:t>geral</a:t>
            </a:r>
            <a:r>
              <a:rPr lang="en-US" sz="2800" dirty="0"/>
              <a:t> </a:t>
            </a:r>
            <a:r>
              <a:rPr lang="en-US" sz="2800" dirty="0" err="1"/>
              <a:t>quanto</a:t>
            </a:r>
            <a:r>
              <a:rPr lang="en-US" sz="2800" dirty="0"/>
              <a:t> do regime </a:t>
            </a:r>
            <a:r>
              <a:rPr lang="en-US" sz="2800" dirty="0" err="1"/>
              <a:t>próprio</a:t>
            </a:r>
            <a:r>
              <a:rPr lang="en-US" sz="2800" dirty="0"/>
              <a:t> dos </a:t>
            </a:r>
            <a:r>
              <a:rPr lang="en-US" sz="2800" dirty="0" err="1"/>
              <a:t>servidores</a:t>
            </a:r>
            <a:r>
              <a:rPr lang="en-US" sz="2800" dirty="0"/>
              <a:t> </a:t>
            </a:r>
            <a:r>
              <a:rPr lang="en-US" sz="2800" dirty="0" err="1"/>
              <a:t>públicos</a:t>
            </a:r>
            <a:r>
              <a:rPr lang="en-US" sz="2800" dirty="0"/>
              <a:t> </a:t>
            </a:r>
            <a:r>
              <a:rPr lang="en-US" sz="2800" dirty="0" err="1"/>
              <a:t>federais</a:t>
            </a:r>
            <a:r>
              <a:rPr lang="en-US" sz="2800" dirty="0"/>
              <a:t>. 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As </a:t>
            </a:r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importantes</a:t>
            </a:r>
            <a:r>
              <a:rPr lang="en-US" sz="2800" dirty="0"/>
              <a:t> </a:t>
            </a:r>
            <a:r>
              <a:rPr lang="en-US" sz="2800" dirty="0" err="1"/>
              <a:t>sendo</a:t>
            </a:r>
            <a:r>
              <a:rPr lang="en-US" sz="2800" dirty="0"/>
              <a:t> as </a:t>
            </a:r>
            <a:r>
              <a:rPr lang="en-US" sz="2800" dirty="0" err="1"/>
              <a:t>Emenda</a:t>
            </a:r>
            <a:r>
              <a:rPr lang="en-US" sz="2800" dirty="0"/>
              <a:t> </a:t>
            </a:r>
            <a:r>
              <a:rPr lang="en-US" sz="2800" dirty="0" err="1"/>
              <a:t>Constitucionais</a:t>
            </a:r>
            <a:r>
              <a:rPr lang="en-US" sz="2800" dirty="0"/>
              <a:t> no 20/98, 41/2003, 47/2005, 70/2012, mas </a:t>
            </a:r>
            <a:r>
              <a:rPr lang="en-US" sz="2800" dirty="0" err="1"/>
              <a:t>também</a:t>
            </a:r>
            <a:r>
              <a:rPr lang="en-US" sz="2800" dirty="0"/>
              <a:t> vale </a:t>
            </a:r>
            <a:r>
              <a:rPr lang="en-US" sz="2800" dirty="0" err="1"/>
              <a:t>mencionar</a:t>
            </a:r>
            <a:r>
              <a:rPr lang="en-US" sz="2800" dirty="0"/>
              <a:t> a lei 12.618/12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cria</a:t>
            </a:r>
            <a:r>
              <a:rPr lang="en-US" sz="2800" dirty="0"/>
              <a:t> o </a:t>
            </a:r>
            <a:r>
              <a:rPr lang="en-US" sz="2800" dirty="0" err="1"/>
              <a:t>Funpresp</a:t>
            </a:r>
            <a:r>
              <a:rPr lang="en-US" sz="2800" dirty="0"/>
              <a:t>, e a lei 13134/15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trata</a:t>
            </a:r>
            <a:r>
              <a:rPr lang="en-US" sz="2800" dirty="0"/>
              <a:t>, </a:t>
            </a:r>
            <a:r>
              <a:rPr lang="en-US" sz="2800" dirty="0" err="1"/>
              <a:t>dentre</a:t>
            </a:r>
            <a:r>
              <a:rPr lang="en-US" sz="2800" dirty="0"/>
              <a:t> </a:t>
            </a:r>
            <a:r>
              <a:rPr lang="en-US" sz="2800" dirty="0" err="1"/>
              <a:t>outras</a:t>
            </a:r>
            <a:r>
              <a:rPr lang="en-US" sz="2800" dirty="0"/>
              <a:t> </a:t>
            </a:r>
            <a:r>
              <a:rPr lang="en-US" sz="2800" dirty="0" err="1"/>
              <a:t>medidas</a:t>
            </a:r>
            <a:r>
              <a:rPr lang="en-US" sz="2800" dirty="0"/>
              <a:t>, das </a:t>
            </a:r>
            <a:r>
              <a:rPr lang="en-US" sz="2800" dirty="0" err="1"/>
              <a:t>alterações</a:t>
            </a:r>
            <a:r>
              <a:rPr lang="en-US" sz="2800" dirty="0"/>
              <a:t> no </a:t>
            </a:r>
            <a:r>
              <a:rPr lang="en-US" sz="2800" dirty="0" err="1"/>
              <a:t>seguro</a:t>
            </a:r>
            <a:r>
              <a:rPr lang="en-US" sz="2800" dirty="0"/>
              <a:t> </a:t>
            </a:r>
            <a:r>
              <a:rPr lang="en-US" sz="2800" dirty="0" err="1"/>
              <a:t>defeso</a:t>
            </a:r>
            <a:r>
              <a:rPr lang="en-US" sz="2800" dirty="0"/>
              <a:t> do </a:t>
            </a:r>
            <a:r>
              <a:rPr lang="en-US" sz="2800" dirty="0" err="1"/>
              <a:t>pescador</a:t>
            </a:r>
            <a:r>
              <a:rPr lang="en-US" sz="2800" dirty="0"/>
              <a:t> </a:t>
            </a:r>
            <a:r>
              <a:rPr lang="en-US" sz="2800" dirty="0" err="1"/>
              <a:t>artesanal</a:t>
            </a:r>
            <a:r>
              <a:rPr lang="en-US" sz="2800" dirty="0"/>
              <a:t>. </a:t>
            </a:r>
            <a:endParaRPr lang="en-US" sz="2800" dirty="0" smtClean="0">
              <a:effectLst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366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7171" y="1462136"/>
            <a:ext cx="8726106" cy="53958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Emenda Constitucional nº 20/1998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introdução na Constituição do conceito de “equilíbrio financeiro e atuarial” da Previdência Social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nº 9.876/1999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lei instituiu o fator previdenciário como regra de cálculo do valor das aposentadorias, com incidência obrigatória sobre a aposentadoria por tempo de contribuição,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nº 13.135/2015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prazo de duração das pensões vinculado ao número de contribuições, tempo de casamento/união estável e idade do cônjuge/companheiro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24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Lei nº 13.183/2015</a:t>
            </a:r>
            <a:r>
              <a:rPr lang="pt-BR" sz="24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: instituição da regra 85/95 progressiva para afastar a incidência do fator previdenciário no cálculo do valor das aposentadorias por tempo de contribuição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9166764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2588" indent="-342900" algn="ctr">
              <a:lnSpc>
                <a:spcPct val="105000"/>
              </a:lnSpc>
              <a:defRPr/>
            </a:pPr>
            <a:r>
              <a:rPr lang="pt-BR" sz="4000" b="1" dirty="0" smtClean="0">
                <a:solidFill>
                  <a:srgbClr val="000000"/>
                </a:solidFill>
              </a:rPr>
              <a:t>Principais Alterações no RGPS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8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7235" y="2130425"/>
            <a:ext cx="8638132" cy="1470025"/>
          </a:xfrm>
        </p:spPr>
        <p:txBody>
          <a:bodyPr/>
          <a:lstStyle/>
          <a:p>
            <a:r>
              <a:rPr lang="en-US" dirty="0" err="1" smtClean="0"/>
              <a:t>Regras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r>
              <a:rPr lang="en-US" dirty="0" smtClean="0"/>
              <a:t> do </a:t>
            </a:r>
            <a:br>
              <a:rPr lang="en-US" dirty="0" smtClean="0"/>
            </a:br>
            <a:r>
              <a:rPr lang="en-US" dirty="0" smtClean="0"/>
              <a:t>Regime </a:t>
            </a:r>
            <a:r>
              <a:rPr lang="en-US" dirty="0" err="1" smtClean="0"/>
              <a:t>Geral</a:t>
            </a:r>
            <a:r>
              <a:rPr lang="en-US" dirty="0" smtClean="0"/>
              <a:t> da </a:t>
            </a:r>
            <a:r>
              <a:rPr lang="en-US" dirty="0" err="1" smtClean="0"/>
              <a:t>Previdência</a:t>
            </a:r>
            <a:r>
              <a:rPr lang="en-US" dirty="0" smtClean="0"/>
              <a:t> Social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Faz</a:t>
            </a:r>
            <a:r>
              <a:rPr lang="en-US" dirty="0" smtClean="0"/>
              <a:t> parte da </a:t>
            </a:r>
            <a:r>
              <a:rPr lang="en-US" dirty="0" err="1" smtClean="0"/>
              <a:t>Seguridade</a:t>
            </a:r>
            <a:r>
              <a:rPr lang="en-US" dirty="0" smtClean="0"/>
              <a:t> Social </a:t>
            </a:r>
            <a:r>
              <a:rPr lang="en-US" dirty="0" err="1" smtClean="0"/>
              <a:t>Garantida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Constituição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3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3514</Words>
  <Application>Microsoft Office PowerPoint</Application>
  <PresentationFormat>Apresentação na tela (4:3)</PresentationFormat>
  <Paragraphs>422</Paragraphs>
  <Slides>59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59</vt:i4>
      </vt:variant>
    </vt:vector>
  </HeadingPairs>
  <TitlesOfParts>
    <vt:vector size="69" baseType="lpstr">
      <vt:lpstr>Arial Unicode MS</vt:lpstr>
      <vt:lpstr>Arial</vt:lpstr>
      <vt:lpstr>Arial Narrow</vt:lpstr>
      <vt:lpstr>Calibri</vt:lpstr>
      <vt:lpstr>Calibri,Bold</vt:lpstr>
      <vt:lpstr>Times New Roman</vt:lpstr>
      <vt:lpstr>Wingdings</vt:lpstr>
      <vt:lpstr>Office Theme</vt:lpstr>
      <vt:lpstr>Planilha</vt:lpstr>
      <vt:lpstr>Worksheet</vt:lpstr>
      <vt:lpstr>Reforma da Previdência</vt:lpstr>
      <vt:lpstr>Histórico a patir da Constituição de 1988</vt:lpstr>
      <vt:lpstr>Apresentação do PowerPoint</vt:lpstr>
      <vt:lpstr>Apresentação do PowerPoint</vt:lpstr>
      <vt:lpstr>Regimes de Previdência Social</vt:lpstr>
      <vt:lpstr>Regimes de Previdência Social</vt:lpstr>
      <vt:lpstr>Reformas incrementais do RGPS e RPPS são rotineiras desde 1991 </vt:lpstr>
      <vt:lpstr>Apresentação do PowerPoint</vt:lpstr>
      <vt:lpstr>Regras atuais do  Regime Geral da Previdência Social</vt:lpstr>
      <vt:lpstr>Apresentação do PowerPoint</vt:lpstr>
      <vt:lpstr>Benefícios do RGPS</vt:lpstr>
      <vt:lpstr>Aposentadoria por Idade</vt:lpstr>
      <vt:lpstr>Aposentadoria por Tempo de Contribuição</vt:lpstr>
      <vt:lpstr>Aposentadoria Especial e por Invalidez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Impactos socias da Previdência Social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PEC 287/2016</vt:lpstr>
      <vt:lpstr>Principais propostas da PEC 287/2016 </vt:lpstr>
      <vt:lpstr>A PREVIDÊNCIA TEM DÉFICIT?  A PREVIDÊNCIA É INSUSTENTÁVEL?   ANÁLISE FINANCEIRA DA PREVIDÊNCIA PÚBLICA </vt:lpstr>
      <vt:lpstr>Desempenho das Projeções de Resultado do RGPS (C. Puty)</vt:lpstr>
      <vt:lpstr>Desempenho das Projeções de Resultado do RGPS (C. Puty)</vt:lpstr>
      <vt:lpstr>FINANCIAMENTO: ASPECTOS RELACIONADOS À PREVIDÊNCIA E À SEGURIDADE SOCIAL</vt:lpstr>
      <vt:lpstr>FINANCIAMENTO: ASPECTOS RELACIONADOS À POLÍTICA ECONÔMICA</vt:lpstr>
      <vt:lpstr>Diferença entre Despesa e Receita RGPS (R$ bilhões constante)</vt:lpstr>
      <vt:lpstr>Despesa e Receita da Previdência  Var Real (%) anual</vt:lpstr>
      <vt:lpstr>Despesa e Receita da Previdência  Var Real (%) 12 meses acumulados</vt:lpstr>
      <vt:lpstr>Despesa Previdência - Var Real (%)  12 meses acumulados</vt:lpstr>
      <vt:lpstr>Arrecadação RGPS  (% do PIB) - com e sem compensação pela desoneração</vt:lpstr>
      <vt:lpstr>Sonegação</vt:lpstr>
      <vt:lpstr>Idade Mínima: Reforma da Previdência e BPC</vt:lpstr>
      <vt:lpstr>Proposta do Governo</vt:lpstr>
      <vt:lpstr>Expectativa de vida ao Nascer</vt:lpstr>
      <vt:lpstr>Expectativa de vida ao Nascer – Município de São Paulo, por distrito em 2015</vt:lpstr>
      <vt:lpstr>Esperança de vida ao Nascer (2015)  ambos os sexos</vt:lpstr>
      <vt:lpstr>Esperança de vida ao Nascer (2015)  Homens</vt:lpstr>
      <vt:lpstr>Esperança de vida ao Nascer  Mulheres</vt:lpstr>
      <vt:lpstr>Esperança de vida ao Nascer x Renda per capita por Municípios (2010)</vt:lpstr>
      <vt:lpstr>Esperança de vida ao Nascer (2010) Municípios com Menor Indicador</vt:lpstr>
      <vt:lpstr>Tempo médio do vida aos 65 anos – 2015 ambos os sexos </vt:lpstr>
      <vt:lpstr>Idade Mínima - Mudança nos Países</vt:lpstr>
      <vt:lpstr>O TEMPO DE CONTRIBUIÇÃO DE 25 ANOS É REALISTA? </vt:lpstr>
      <vt:lpstr>Tempo de Contribuição</vt:lpstr>
      <vt:lpstr>Apresentação do PowerPoint</vt:lpstr>
      <vt:lpstr>Apresentação do PowerPoint</vt:lpstr>
      <vt:lpstr>Apresentação do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 da Previdencia</dc:title>
  <dc:creator>Esther Dweck</dc:creator>
  <cp:lastModifiedBy>Elaine Drumond Machado</cp:lastModifiedBy>
  <cp:revision>29</cp:revision>
  <dcterms:created xsi:type="dcterms:W3CDTF">2017-03-02T17:33:59Z</dcterms:created>
  <dcterms:modified xsi:type="dcterms:W3CDTF">2017-03-08T19:28:09Z</dcterms:modified>
</cp:coreProperties>
</file>