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71" r:id="rId6"/>
    <p:sldId id="269" r:id="rId7"/>
    <p:sldId id="260" r:id="rId8"/>
    <p:sldId id="259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827FC-001D-49EF-9143-12B2AC2FBF4E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C74E-FD26-4A57-90B2-3105B1B2E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49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71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673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780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17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167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47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88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42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14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66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701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95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37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C74E-FD26-4A57-90B2-3105B1B2EC5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42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45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28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81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98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74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95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25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59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60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97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19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450F-2FCC-4FD1-9B74-F869C8F2A8C7}" type="datetimeFigureOut">
              <a:rPr lang="pt-BR" smtClean="0"/>
              <a:t>09/11/2017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3B26-3839-4911-AB2A-EB461E58C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783"/>
            <a:ext cx="12192000" cy="62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1" y="0"/>
            <a:ext cx="12110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75"/>
            <a:ext cx="12192000" cy="67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3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09"/>
            <a:ext cx="12192000" cy="67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7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354"/>
            <a:ext cx="12192000" cy="66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7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0"/>
            <a:ext cx="12192000" cy="68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" y="0"/>
            <a:ext cx="12129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3"/>
            <a:ext cx="12192000" cy="68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7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932"/>
            <a:ext cx="12192000" cy="67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2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Resumo da reforma trabalhista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0578" y="1825625"/>
            <a:ext cx="5489222" cy="471064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 CLT é de 1943, mas 85% dos seus dispositivos já foram alterados</a:t>
            </a:r>
          </a:p>
          <a:p>
            <a:endParaRPr lang="pt-BR" dirty="0" smtClean="0"/>
          </a:p>
          <a:p>
            <a:r>
              <a:rPr lang="pt-BR" dirty="0" smtClean="0"/>
              <a:t>Trabalhador não foi consultado, como determina a OIT</a:t>
            </a:r>
          </a:p>
          <a:p>
            <a:endParaRPr lang="pt-BR" dirty="0" smtClean="0"/>
          </a:p>
          <a:p>
            <a:r>
              <a:rPr lang="pt-BR" dirty="0" smtClean="0"/>
              <a:t>Reforma não reduzirá desemprego, conforme pesquisa da OIT em 63 países. No México, ocorreu a substituição de empregos formais por contratos desprotegidos.</a:t>
            </a:r>
          </a:p>
          <a:p>
            <a:endParaRPr lang="pt-BR" dirty="0"/>
          </a:p>
          <a:p>
            <a:r>
              <a:rPr lang="pt-BR" dirty="0" smtClean="0"/>
              <a:t>Governos Lula e Dilma chegaram ao pleno emprego ampliando os direitos dos trabalhadores</a:t>
            </a:r>
          </a:p>
          <a:p>
            <a:endParaRPr lang="pt-BR" dirty="0" smtClean="0"/>
          </a:p>
          <a:p>
            <a:r>
              <a:rPr lang="pt-BR" dirty="0" smtClean="0"/>
              <a:t>Riscos do negócio ficarão com o trabalhador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9533" cy="471064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Dificulta o acesso à Justiça do Trabalho</a:t>
            </a:r>
          </a:p>
          <a:p>
            <a:endParaRPr lang="pt-BR" dirty="0" smtClean="0"/>
          </a:p>
          <a:p>
            <a:r>
              <a:rPr lang="pt-BR" dirty="0" smtClean="0"/>
              <a:t>Empregado à disposição a qualquer hora do dia, por meio do contrato intermitente</a:t>
            </a:r>
          </a:p>
          <a:p>
            <a:endParaRPr lang="pt-BR" dirty="0" smtClean="0"/>
          </a:p>
          <a:p>
            <a:r>
              <a:rPr lang="pt-BR" dirty="0" smtClean="0"/>
              <a:t>Limite de indenização até para morte, com o tabelamento do dano moral. Quem recebe pouco terá indenização menor.</a:t>
            </a:r>
          </a:p>
          <a:p>
            <a:endParaRPr lang="pt-BR" dirty="0" smtClean="0"/>
          </a:p>
          <a:p>
            <a:r>
              <a:rPr lang="pt-BR" dirty="0" smtClean="0"/>
              <a:t>Terceirização irrestrita, com redução de salários e direitos.</a:t>
            </a:r>
          </a:p>
          <a:p>
            <a:endParaRPr lang="pt-BR" dirty="0" smtClean="0"/>
          </a:p>
          <a:p>
            <a:r>
              <a:rPr lang="pt-BR" dirty="0" smtClean="0"/>
              <a:t>Menos segurança no trabalho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717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Reforma retira direitos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 CLT é de 1943, mas 85% dos seus dispositivos já foram alterados.</a:t>
            </a:r>
          </a:p>
          <a:p>
            <a:r>
              <a:rPr lang="pt-BR" dirty="0" smtClean="0"/>
              <a:t>Reforma representa a mais ampla e profunda mudanças nas leis do trabalho da história do Brasil. Modifica 102 artigos e 339 dispositivos alterados na CLT e de outras lei. </a:t>
            </a:r>
          </a:p>
          <a:p>
            <a:endParaRPr lang="pt-BR" dirty="0"/>
          </a:p>
          <a:p>
            <a:r>
              <a:rPr lang="pt-BR" dirty="0" smtClean="0"/>
              <a:t>Ministros do TST (17 dos 27): reforma promove 50 lesões graves aos direitos.</a:t>
            </a:r>
          </a:p>
          <a:p>
            <a:endParaRPr lang="pt-BR" dirty="0"/>
          </a:p>
          <a:p>
            <a:r>
              <a:rPr lang="pt-BR" dirty="0" smtClean="0"/>
              <a:t>Jorge Luiz Souto Maior e </a:t>
            </a:r>
            <a:r>
              <a:rPr lang="pt-BR" dirty="0" err="1" smtClean="0"/>
              <a:t>Valtede</a:t>
            </a:r>
            <a:r>
              <a:rPr lang="pt-BR" dirty="0" smtClean="0"/>
              <a:t> Souto Severo (</a:t>
            </a:r>
            <a:r>
              <a:rPr lang="pt-BR" dirty="0" err="1" smtClean="0"/>
              <a:t>Juizes</a:t>
            </a:r>
            <a:r>
              <a:rPr lang="pt-BR" dirty="0" smtClean="0"/>
              <a:t> do Trabalho e Professores): a reforma promoverá 201 prejuízos ao trabalhador. </a:t>
            </a:r>
          </a:p>
          <a:p>
            <a:endParaRPr lang="pt-BR" dirty="0"/>
          </a:p>
          <a:p>
            <a:r>
              <a:rPr lang="pt-BR" dirty="0" smtClean="0"/>
              <a:t>Não se trata de uma reforma, mas de um desmonte da CLT e das conquistas de décadas de lutas.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1277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37"/>
            <a:ext cx="12192000" cy="68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1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314"/>
            <a:ext cx="12192000" cy="61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64"/>
            <a:ext cx="12192000" cy="67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9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200</Words>
  <Application>Microsoft Office PowerPoint</Application>
  <PresentationFormat>Widescreen</PresentationFormat>
  <Paragraphs>43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Resumo da reforma trabalhista</vt:lpstr>
      <vt:lpstr>Reforma retira direitos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Rogério de Souza</dc:creator>
  <cp:lastModifiedBy>Marcos Rogério de Souza</cp:lastModifiedBy>
  <cp:revision>3</cp:revision>
  <dcterms:created xsi:type="dcterms:W3CDTF">2017-11-09T15:48:14Z</dcterms:created>
  <dcterms:modified xsi:type="dcterms:W3CDTF">2017-11-09T16:03:23Z</dcterms:modified>
</cp:coreProperties>
</file>